
<file path=[Content_Types].xml><?xml version="1.0" encoding="utf-8"?>
<Types xmlns="http://schemas.openxmlformats.org/package/2006/content-types">
  <Default Extension="fntdata" ContentType="application/x-fontdata"/>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9"/>
  </p:notesMasterIdLst>
  <p:sldIdLst>
    <p:sldId id="268" r:id="rId5"/>
    <p:sldId id="256" r:id="rId6"/>
    <p:sldId id="258" r:id="rId7"/>
    <p:sldId id="265" r:id="rId8"/>
    <p:sldId id="264" r:id="rId9"/>
    <p:sldId id="271" r:id="rId10"/>
    <p:sldId id="260" r:id="rId11"/>
    <p:sldId id="263" r:id="rId12"/>
    <p:sldId id="261" r:id="rId13"/>
    <p:sldId id="269" r:id="rId14"/>
    <p:sldId id="267" r:id="rId15"/>
    <p:sldId id="270" r:id="rId16"/>
    <p:sldId id="272" r:id="rId17"/>
    <p:sldId id="273" r:id="rId18"/>
  </p:sldIdLst>
  <p:sldSz cx="18288000" cy="10287000"/>
  <p:notesSz cx="6858000" cy="9144000"/>
  <p:embeddedFontLst>
    <p:embeddedFont>
      <p:font typeface="Abadi" panose="020B0604020104020204" pitchFamily="34" charset="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9ACBAE-3780-47E8-B00D-70CDC59671E0}" name="Roza Salih" initials="RS" userId="S::roza.salih@hrcscotland.org::4fb2c32b-9bdb-4fc1-a577-0bfa6772b7f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074DEF-526B-427B-B244-BFE0C6F6A541}" v="3" dt="2025-03-17T20:24:35.7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557" autoAdjust="0"/>
  </p:normalViewPr>
  <p:slideViewPr>
    <p:cSldViewPr>
      <p:cViewPr varScale="1">
        <p:scale>
          <a:sx n="40" d="100"/>
          <a:sy n="40" d="100"/>
        </p:scale>
        <p:origin x="784"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za Salih" userId="4fb2c32b-9bdb-4fc1-a577-0bfa6772b7fb" providerId="ADAL" clId="{70074DEF-526B-427B-B244-BFE0C6F6A541}"/>
    <pc:docChg chg="undo custSel addSld delSld modSld sldOrd">
      <pc:chgData name="Roza Salih" userId="4fb2c32b-9bdb-4fc1-a577-0bfa6772b7fb" providerId="ADAL" clId="{70074DEF-526B-427B-B244-BFE0C6F6A541}" dt="2025-03-18T13:35:40.249" v="60" actId="47"/>
      <pc:docMkLst>
        <pc:docMk/>
      </pc:docMkLst>
      <pc:sldChg chg="del">
        <pc:chgData name="Roza Salih" userId="4fb2c32b-9bdb-4fc1-a577-0bfa6772b7fb" providerId="ADAL" clId="{70074DEF-526B-427B-B244-BFE0C6F6A541}" dt="2025-03-18T13:35:40.249" v="60" actId="47"/>
        <pc:sldMkLst>
          <pc:docMk/>
          <pc:sldMk cId="3795168574" sldId="259"/>
        </pc:sldMkLst>
      </pc:sldChg>
      <pc:sldChg chg="addSp delSp modSp add mod">
        <pc:chgData name="Roza Salih" userId="4fb2c32b-9bdb-4fc1-a577-0bfa6772b7fb" providerId="ADAL" clId="{70074DEF-526B-427B-B244-BFE0C6F6A541}" dt="2025-03-17T20:21:05.694" v="18" actId="27636"/>
        <pc:sldMkLst>
          <pc:docMk/>
          <pc:sldMk cId="2079754851" sldId="272"/>
        </pc:sldMkLst>
        <pc:spChg chg="mod">
          <ac:chgData name="Roza Salih" userId="4fb2c32b-9bdb-4fc1-a577-0bfa6772b7fb" providerId="ADAL" clId="{70074DEF-526B-427B-B244-BFE0C6F6A541}" dt="2025-03-17T20:21:05.694" v="18" actId="27636"/>
          <ac:spMkLst>
            <pc:docMk/>
            <pc:sldMk cId="2079754851" sldId="272"/>
            <ac:spMk id="9" creationId="{02E8275F-B1A4-FB47-0661-4846DE30BEBA}"/>
          </ac:spMkLst>
        </pc:spChg>
        <pc:spChg chg="add del mod">
          <ac:chgData name="Roza Salih" userId="4fb2c32b-9bdb-4fc1-a577-0bfa6772b7fb" providerId="ADAL" clId="{70074DEF-526B-427B-B244-BFE0C6F6A541}" dt="2025-03-17T20:19:19.271" v="2" actId="931"/>
          <ac:spMkLst>
            <pc:docMk/>
            <pc:sldMk cId="2079754851" sldId="272"/>
            <ac:spMk id="11" creationId="{F1680334-5172-621B-CEF6-E071727D2EA2}"/>
          </ac:spMkLst>
        </pc:spChg>
        <pc:picChg chg="add mod">
          <ac:chgData name="Roza Salih" userId="4fb2c32b-9bdb-4fc1-a577-0bfa6772b7fb" providerId="ADAL" clId="{70074DEF-526B-427B-B244-BFE0C6F6A541}" dt="2025-03-17T20:20:04.517" v="11" actId="1076"/>
          <ac:picMkLst>
            <pc:docMk/>
            <pc:sldMk cId="2079754851" sldId="272"/>
            <ac:picMk id="14" creationId="{BDB9A9A7-301E-A2C6-BC67-B9CD38DD2544}"/>
          </ac:picMkLst>
        </pc:picChg>
        <pc:picChg chg="del">
          <ac:chgData name="Roza Salih" userId="4fb2c32b-9bdb-4fc1-a577-0bfa6772b7fb" providerId="ADAL" clId="{70074DEF-526B-427B-B244-BFE0C6F6A541}" dt="2025-03-17T20:18:58.604" v="1" actId="478"/>
          <ac:picMkLst>
            <pc:docMk/>
            <pc:sldMk cId="2079754851" sldId="272"/>
            <ac:picMk id="15" creationId="{8699E09B-2C09-FDC2-4413-1B5D2D71ACA4}"/>
          </ac:picMkLst>
        </pc:picChg>
      </pc:sldChg>
      <pc:sldChg chg="addSp delSp modSp add del mod ord">
        <pc:chgData name="Roza Salih" userId="4fb2c32b-9bdb-4fc1-a577-0bfa6772b7fb" providerId="ADAL" clId="{70074DEF-526B-427B-B244-BFE0C6F6A541}" dt="2025-03-17T20:23:59.158" v="48" actId="2890"/>
        <pc:sldMkLst>
          <pc:docMk/>
          <pc:sldMk cId="2564149493" sldId="273"/>
        </pc:sldMkLst>
        <pc:spChg chg="add del mod">
          <ac:chgData name="Roza Salih" userId="4fb2c32b-9bdb-4fc1-a577-0bfa6772b7fb" providerId="ADAL" clId="{70074DEF-526B-427B-B244-BFE0C6F6A541}" dt="2025-03-17T20:23:55.253" v="46" actId="478"/>
          <ac:spMkLst>
            <pc:docMk/>
            <pc:sldMk cId="2564149493" sldId="273"/>
            <ac:spMk id="11" creationId="{79E6AB61-3F6C-CFCE-E2DD-409F9683339E}"/>
          </ac:spMkLst>
        </pc:spChg>
        <pc:spChg chg="add del mod">
          <ac:chgData name="Roza Salih" userId="4fb2c32b-9bdb-4fc1-a577-0bfa6772b7fb" providerId="ADAL" clId="{70074DEF-526B-427B-B244-BFE0C6F6A541}" dt="2025-03-17T20:23:52.820" v="43" actId="22"/>
          <ac:spMkLst>
            <pc:docMk/>
            <pc:sldMk cId="2564149493" sldId="273"/>
            <ac:spMk id="17" creationId="{5985BA1D-08CD-30CC-32BC-0889BECDE046}"/>
          </ac:spMkLst>
        </pc:spChg>
        <pc:picChg chg="add del">
          <ac:chgData name="Roza Salih" userId="4fb2c32b-9bdb-4fc1-a577-0bfa6772b7fb" providerId="ADAL" clId="{70074DEF-526B-427B-B244-BFE0C6F6A541}" dt="2025-03-17T20:23:55.253" v="46" actId="478"/>
          <ac:picMkLst>
            <pc:docMk/>
            <pc:sldMk cId="2564149493" sldId="273"/>
            <ac:picMk id="15" creationId="{2C0AF023-7220-E92D-1FC0-25E7DED9B6F7}"/>
          </ac:picMkLst>
        </pc:picChg>
      </pc:sldChg>
      <pc:sldChg chg="addSp delSp modSp add mod">
        <pc:chgData name="Roza Salih" userId="4fb2c32b-9bdb-4fc1-a577-0bfa6772b7fb" providerId="ADAL" clId="{70074DEF-526B-427B-B244-BFE0C6F6A541}" dt="2025-03-17T20:25:01.390" v="59" actId="14100"/>
        <pc:sldMkLst>
          <pc:docMk/>
          <pc:sldMk cId="2667078287" sldId="273"/>
        </pc:sldMkLst>
        <pc:spChg chg="mod">
          <ac:chgData name="Roza Salih" userId="4fb2c32b-9bdb-4fc1-a577-0bfa6772b7fb" providerId="ADAL" clId="{70074DEF-526B-427B-B244-BFE0C6F6A541}" dt="2025-03-17T20:24:35.750" v="53" actId="20577"/>
          <ac:spMkLst>
            <pc:docMk/>
            <pc:sldMk cId="2667078287" sldId="273"/>
            <ac:spMk id="9" creationId="{7224D1CB-7AD0-718C-6749-1321B60D9C93}"/>
          </ac:spMkLst>
        </pc:spChg>
        <pc:spChg chg="add mod">
          <ac:chgData name="Roza Salih" userId="4fb2c32b-9bdb-4fc1-a577-0bfa6772b7fb" providerId="ADAL" clId="{70074DEF-526B-427B-B244-BFE0C6F6A541}" dt="2025-03-17T20:25:01.390" v="59" actId="14100"/>
          <ac:spMkLst>
            <pc:docMk/>
            <pc:sldMk cId="2667078287" sldId="273"/>
            <ac:spMk id="11" creationId="{4CBB4420-38FB-C1F0-802F-54E348C2178A}"/>
          </ac:spMkLst>
        </pc:spChg>
        <pc:picChg chg="del">
          <ac:chgData name="Roza Salih" userId="4fb2c32b-9bdb-4fc1-a577-0bfa6772b7fb" providerId="ADAL" clId="{70074DEF-526B-427B-B244-BFE0C6F6A541}" dt="2025-03-17T20:24:38.263" v="54" actId="478"/>
          <ac:picMkLst>
            <pc:docMk/>
            <pc:sldMk cId="2667078287" sldId="273"/>
            <ac:picMk id="14" creationId="{934CB2B8-4B45-65A1-EE3B-ADCCDC3EF375}"/>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6.xml.rels><?xml version="1.0" encoding="UTF-8" standalone="yes"?>
<Relationships xmlns="http://schemas.openxmlformats.org/package/2006/relationships"><Relationship Id="rId3" Type="http://schemas.openxmlformats.org/officeDocument/2006/relationships/image" Target="../media/image22.svg"/><Relationship Id="rId7" Type="http://schemas.openxmlformats.org/officeDocument/2006/relationships/image" Target="../media/image25.svg"/><Relationship Id="rId2" Type="http://schemas.openxmlformats.org/officeDocument/2006/relationships/image" Target="../media/image21.png"/><Relationship Id="rId1" Type="http://schemas.openxmlformats.org/officeDocument/2006/relationships/hyperlink" Target="https://questions-statements.parliament.uk/written-statements/detail/2024-12-04/hcws283" TargetMode="Externa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1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hyperlink" Target="https://questions-statements.parliament.uk/written-statements/detail/2024-12-04/hcws283" TargetMode="External"/><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A03003-D498-48CD-8411-EB95DA807DA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43A3C88-B632-48DB-A852-DC3701601742}">
      <dgm:prSet custT="1"/>
      <dgm:spPr/>
      <dgm:t>
        <a:bodyPr/>
        <a:lstStyle/>
        <a:p>
          <a:pPr>
            <a:lnSpc>
              <a:spcPct val="100000"/>
            </a:lnSpc>
          </a:pPr>
          <a:r>
            <a:rPr lang="en-GB" sz="2000" dirty="0"/>
            <a:t>The Human Rights Consortium Scotland is a civil society network dedicated to defending and promoting human rights in Scotland. Its mission is to create a society where human rights are respected, upheld, and realized for all in Scotland. The Consortium serves as a key convener for Scottish civil society, enabling Human Rights Defenders to collaborate and share expertise.</a:t>
          </a:r>
          <a:endParaRPr lang="en-US" sz="2000" dirty="0"/>
        </a:p>
      </dgm:t>
    </dgm:pt>
    <dgm:pt modelId="{97E3A018-F773-4200-B80C-C121A072B8CC}" type="parTrans" cxnId="{44652D2C-13BD-40C3-AE54-98E8775428D8}">
      <dgm:prSet/>
      <dgm:spPr/>
      <dgm:t>
        <a:bodyPr/>
        <a:lstStyle/>
        <a:p>
          <a:endParaRPr lang="en-US"/>
        </a:p>
      </dgm:t>
    </dgm:pt>
    <dgm:pt modelId="{E49A0C87-4376-4F5B-9939-B3878829A4B6}" type="sibTrans" cxnId="{44652D2C-13BD-40C3-AE54-98E8775428D8}">
      <dgm:prSet/>
      <dgm:spPr/>
      <dgm:t>
        <a:bodyPr/>
        <a:lstStyle/>
        <a:p>
          <a:endParaRPr lang="en-US"/>
        </a:p>
      </dgm:t>
    </dgm:pt>
    <dgm:pt modelId="{7FB1002F-CD24-4629-8579-9E56B4DBF961}">
      <dgm:prSet custT="1"/>
      <dgm:spPr/>
      <dgm:t>
        <a:bodyPr/>
        <a:lstStyle/>
        <a:p>
          <a:pPr>
            <a:lnSpc>
              <a:spcPct val="100000"/>
            </a:lnSpc>
          </a:pPr>
          <a:r>
            <a:rPr lang="en-GB" sz="2000" dirty="0"/>
            <a:t>We hold events and discussions where people share expertise, insight and support. We enable joint submissions, projects, communications and research. </a:t>
          </a:r>
          <a:endParaRPr lang="en-US" sz="2000" dirty="0"/>
        </a:p>
      </dgm:t>
    </dgm:pt>
    <dgm:pt modelId="{C01D303B-056C-4665-BB7C-69307EAEE903}" type="parTrans" cxnId="{E63287B4-357B-4EED-8614-1777385BDF8A}">
      <dgm:prSet/>
      <dgm:spPr/>
      <dgm:t>
        <a:bodyPr/>
        <a:lstStyle/>
        <a:p>
          <a:endParaRPr lang="en-US"/>
        </a:p>
      </dgm:t>
    </dgm:pt>
    <dgm:pt modelId="{D4442BAE-DCB1-4036-879D-9057A3884130}" type="sibTrans" cxnId="{E63287B4-357B-4EED-8614-1777385BDF8A}">
      <dgm:prSet/>
      <dgm:spPr/>
      <dgm:t>
        <a:bodyPr/>
        <a:lstStyle/>
        <a:p>
          <a:endParaRPr lang="en-US"/>
        </a:p>
      </dgm:t>
    </dgm:pt>
    <dgm:pt modelId="{DE0AE6A3-94C3-4780-B99B-542825112665}">
      <dgm:prSet custT="1"/>
      <dgm:spPr/>
      <dgm:t>
        <a:bodyPr/>
        <a:lstStyle/>
        <a:p>
          <a:pPr>
            <a:lnSpc>
              <a:spcPct val="100000"/>
            </a:lnSpc>
          </a:pPr>
          <a:r>
            <a:rPr lang="en-GB" sz="2000" dirty="0"/>
            <a:t>We empower individuals and organisation. We create and commission accessible and highly valued resources, updates, research, news and connections around human rights in Scotland. These enable our members to influence effectively.</a:t>
          </a:r>
          <a:endParaRPr lang="en-US" sz="2000" dirty="0"/>
        </a:p>
      </dgm:t>
    </dgm:pt>
    <dgm:pt modelId="{9E499751-BCBE-4AB3-B506-0EF9A476626F}" type="parTrans" cxnId="{92CEB5BE-4845-4599-9683-1339129481D4}">
      <dgm:prSet/>
      <dgm:spPr/>
      <dgm:t>
        <a:bodyPr/>
        <a:lstStyle/>
        <a:p>
          <a:endParaRPr lang="en-US"/>
        </a:p>
      </dgm:t>
    </dgm:pt>
    <dgm:pt modelId="{8F0039E5-76E7-4B61-A746-4A2C0436059B}" type="sibTrans" cxnId="{92CEB5BE-4845-4599-9683-1339129481D4}">
      <dgm:prSet/>
      <dgm:spPr/>
      <dgm:t>
        <a:bodyPr/>
        <a:lstStyle/>
        <a:p>
          <a:endParaRPr lang="en-US"/>
        </a:p>
      </dgm:t>
    </dgm:pt>
    <dgm:pt modelId="{DDE9F525-00CF-4B3A-9CAE-73A489518E7C}" type="pres">
      <dgm:prSet presAssocID="{EAA03003-D498-48CD-8411-EB95DA807DA4}" presName="root" presStyleCnt="0">
        <dgm:presLayoutVars>
          <dgm:dir/>
          <dgm:resizeHandles val="exact"/>
        </dgm:presLayoutVars>
      </dgm:prSet>
      <dgm:spPr/>
    </dgm:pt>
    <dgm:pt modelId="{F789D9BC-0821-431D-B458-6AB94B5F2506}" type="pres">
      <dgm:prSet presAssocID="{043A3C88-B632-48DB-A852-DC3701601742}" presName="compNode" presStyleCnt="0"/>
      <dgm:spPr/>
    </dgm:pt>
    <dgm:pt modelId="{00DAA13F-73EE-4CF1-BA17-85E91463F9D0}" type="pres">
      <dgm:prSet presAssocID="{043A3C88-B632-48DB-A852-DC3701601742}" presName="bgRect" presStyleLbl="bgShp" presStyleIdx="0" presStyleCnt="3"/>
      <dgm:spPr/>
    </dgm:pt>
    <dgm:pt modelId="{8C0B5A10-F476-4DDE-9072-8B7FD63A6DD9}" type="pres">
      <dgm:prSet presAssocID="{043A3C88-B632-48DB-A852-DC370160174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06861A7A-0000-4AA3-8B1A-FBC4CAC513B3}" type="pres">
      <dgm:prSet presAssocID="{043A3C88-B632-48DB-A852-DC3701601742}" presName="spaceRect" presStyleCnt="0"/>
      <dgm:spPr/>
    </dgm:pt>
    <dgm:pt modelId="{506179A2-FF03-4B96-95D6-DE1E64C91D41}" type="pres">
      <dgm:prSet presAssocID="{043A3C88-B632-48DB-A852-DC3701601742}" presName="parTx" presStyleLbl="revTx" presStyleIdx="0" presStyleCnt="3">
        <dgm:presLayoutVars>
          <dgm:chMax val="0"/>
          <dgm:chPref val="0"/>
        </dgm:presLayoutVars>
      </dgm:prSet>
      <dgm:spPr/>
    </dgm:pt>
    <dgm:pt modelId="{4F2DDF14-9629-4CD5-89AB-EB15FD9A02D4}" type="pres">
      <dgm:prSet presAssocID="{E49A0C87-4376-4F5B-9939-B3878829A4B6}" presName="sibTrans" presStyleCnt="0"/>
      <dgm:spPr/>
    </dgm:pt>
    <dgm:pt modelId="{F339AAAF-5537-4708-AD0B-BAA246029F01}" type="pres">
      <dgm:prSet presAssocID="{7FB1002F-CD24-4629-8579-9E56B4DBF961}" presName="compNode" presStyleCnt="0"/>
      <dgm:spPr/>
    </dgm:pt>
    <dgm:pt modelId="{9CBFBD1D-0E01-4E71-A2B0-CC95411E284D}" type="pres">
      <dgm:prSet presAssocID="{7FB1002F-CD24-4629-8579-9E56B4DBF961}" presName="bgRect" presStyleLbl="bgShp" presStyleIdx="1" presStyleCnt="3"/>
      <dgm:spPr/>
    </dgm:pt>
    <dgm:pt modelId="{2C2F7A89-1716-4173-989D-2BD767C51BE2}" type="pres">
      <dgm:prSet presAssocID="{7FB1002F-CD24-4629-8579-9E56B4DBF96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ers"/>
        </a:ext>
      </dgm:extLst>
    </dgm:pt>
    <dgm:pt modelId="{D45A0A9A-AA95-415A-953E-0792A7923803}" type="pres">
      <dgm:prSet presAssocID="{7FB1002F-CD24-4629-8579-9E56B4DBF961}" presName="spaceRect" presStyleCnt="0"/>
      <dgm:spPr/>
    </dgm:pt>
    <dgm:pt modelId="{76805067-DDC3-40E5-94E4-818AE9E100E0}" type="pres">
      <dgm:prSet presAssocID="{7FB1002F-CD24-4629-8579-9E56B4DBF961}" presName="parTx" presStyleLbl="revTx" presStyleIdx="1" presStyleCnt="3">
        <dgm:presLayoutVars>
          <dgm:chMax val="0"/>
          <dgm:chPref val="0"/>
        </dgm:presLayoutVars>
      </dgm:prSet>
      <dgm:spPr/>
    </dgm:pt>
    <dgm:pt modelId="{4B6D4B3A-512D-42F4-961E-F26E25FF144B}" type="pres">
      <dgm:prSet presAssocID="{D4442BAE-DCB1-4036-879D-9057A3884130}" presName="sibTrans" presStyleCnt="0"/>
      <dgm:spPr/>
    </dgm:pt>
    <dgm:pt modelId="{30EA1C14-F976-45A3-91FB-1A49A2BB2A87}" type="pres">
      <dgm:prSet presAssocID="{DE0AE6A3-94C3-4780-B99B-542825112665}" presName="compNode" presStyleCnt="0"/>
      <dgm:spPr/>
    </dgm:pt>
    <dgm:pt modelId="{91130075-14C1-42EE-985D-7C4953F6EDDA}" type="pres">
      <dgm:prSet presAssocID="{DE0AE6A3-94C3-4780-B99B-542825112665}" presName="bgRect" presStyleLbl="bgShp" presStyleIdx="2" presStyleCnt="3"/>
      <dgm:spPr/>
    </dgm:pt>
    <dgm:pt modelId="{3D4FDDB4-6597-45FC-9691-12AD8E0165ED}" type="pres">
      <dgm:prSet presAssocID="{DE0AE6A3-94C3-4780-B99B-54282511266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Users"/>
        </a:ext>
      </dgm:extLst>
    </dgm:pt>
    <dgm:pt modelId="{40B81795-E510-4E1E-BF61-CD30FAD2FE26}" type="pres">
      <dgm:prSet presAssocID="{DE0AE6A3-94C3-4780-B99B-542825112665}" presName="spaceRect" presStyleCnt="0"/>
      <dgm:spPr/>
    </dgm:pt>
    <dgm:pt modelId="{C94B5E27-F333-44A2-A52D-6E7E1DB93612}" type="pres">
      <dgm:prSet presAssocID="{DE0AE6A3-94C3-4780-B99B-542825112665}" presName="parTx" presStyleLbl="revTx" presStyleIdx="2" presStyleCnt="3">
        <dgm:presLayoutVars>
          <dgm:chMax val="0"/>
          <dgm:chPref val="0"/>
        </dgm:presLayoutVars>
      </dgm:prSet>
      <dgm:spPr/>
    </dgm:pt>
  </dgm:ptLst>
  <dgm:cxnLst>
    <dgm:cxn modelId="{44652D2C-13BD-40C3-AE54-98E8775428D8}" srcId="{EAA03003-D498-48CD-8411-EB95DA807DA4}" destId="{043A3C88-B632-48DB-A852-DC3701601742}" srcOrd="0" destOrd="0" parTransId="{97E3A018-F773-4200-B80C-C121A072B8CC}" sibTransId="{E49A0C87-4376-4F5B-9939-B3878829A4B6}"/>
    <dgm:cxn modelId="{12D4F444-6AE6-4DC3-908F-8D0B58A1F66F}" type="presOf" srcId="{DE0AE6A3-94C3-4780-B99B-542825112665}" destId="{C94B5E27-F333-44A2-A52D-6E7E1DB93612}" srcOrd="0" destOrd="0" presId="urn:microsoft.com/office/officeart/2018/2/layout/IconVerticalSolidList"/>
    <dgm:cxn modelId="{872AC675-F533-4760-B8E1-7E5403EBB82A}" type="presOf" srcId="{EAA03003-D498-48CD-8411-EB95DA807DA4}" destId="{DDE9F525-00CF-4B3A-9CAE-73A489518E7C}" srcOrd="0" destOrd="0" presId="urn:microsoft.com/office/officeart/2018/2/layout/IconVerticalSolidList"/>
    <dgm:cxn modelId="{77FFC376-6D87-4E75-9729-E001AB972A0B}" type="presOf" srcId="{7FB1002F-CD24-4629-8579-9E56B4DBF961}" destId="{76805067-DDC3-40E5-94E4-818AE9E100E0}" srcOrd="0" destOrd="0" presId="urn:microsoft.com/office/officeart/2018/2/layout/IconVerticalSolidList"/>
    <dgm:cxn modelId="{E63287B4-357B-4EED-8614-1777385BDF8A}" srcId="{EAA03003-D498-48CD-8411-EB95DA807DA4}" destId="{7FB1002F-CD24-4629-8579-9E56B4DBF961}" srcOrd="1" destOrd="0" parTransId="{C01D303B-056C-4665-BB7C-69307EAEE903}" sibTransId="{D4442BAE-DCB1-4036-879D-9057A3884130}"/>
    <dgm:cxn modelId="{92CEB5BE-4845-4599-9683-1339129481D4}" srcId="{EAA03003-D498-48CD-8411-EB95DA807DA4}" destId="{DE0AE6A3-94C3-4780-B99B-542825112665}" srcOrd="2" destOrd="0" parTransId="{9E499751-BCBE-4AB3-B506-0EF9A476626F}" sibTransId="{8F0039E5-76E7-4B61-A746-4A2C0436059B}"/>
    <dgm:cxn modelId="{5707B2E4-6F21-4F65-B21D-7BE4111F65DB}" type="presOf" srcId="{043A3C88-B632-48DB-A852-DC3701601742}" destId="{506179A2-FF03-4B96-95D6-DE1E64C91D41}" srcOrd="0" destOrd="0" presId="urn:microsoft.com/office/officeart/2018/2/layout/IconVerticalSolidList"/>
    <dgm:cxn modelId="{385753E9-3FCB-4F74-9F45-853A995BD5B1}" type="presParOf" srcId="{DDE9F525-00CF-4B3A-9CAE-73A489518E7C}" destId="{F789D9BC-0821-431D-B458-6AB94B5F2506}" srcOrd="0" destOrd="0" presId="urn:microsoft.com/office/officeart/2018/2/layout/IconVerticalSolidList"/>
    <dgm:cxn modelId="{AE0102FC-DC3F-4F50-87C3-F704143D4CE2}" type="presParOf" srcId="{F789D9BC-0821-431D-B458-6AB94B5F2506}" destId="{00DAA13F-73EE-4CF1-BA17-85E91463F9D0}" srcOrd="0" destOrd="0" presId="urn:microsoft.com/office/officeart/2018/2/layout/IconVerticalSolidList"/>
    <dgm:cxn modelId="{D53C11BB-B87F-4D49-9232-230A0D76D7BD}" type="presParOf" srcId="{F789D9BC-0821-431D-B458-6AB94B5F2506}" destId="{8C0B5A10-F476-4DDE-9072-8B7FD63A6DD9}" srcOrd="1" destOrd="0" presId="urn:microsoft.com/office/officeart/2018/2/layout/IconVerticalSolidList"/>
    <dgm:cxn modelId="{03A2671D-B230-4357-9681-FCF9B4193ABE}" type="presParOf" srcId="{F789D9BC-0821-431D-B458-6AB94B5F2506}" destId="{06861A7A-0000-4AA3-8B1A-FBC4CAC513B3}" srcOrd="2" destOrd="0" presId="urn:microsoft.com/office/officeart/2018/2/layout/IconVerticalSolidList"/>
    <dgm:cxn modelId="{61B9DC55-48D3-433B-8AFD-822F3DACC78E}" type="presParOf" srcId="{F789D9BC-0821-431D-B458-6AB94B5F2506}" destId="{506179A2-FF03-4B96-95D6-DE1E64C91D41}" srcOrd="3" destOrd="0" presId="urn:microsoft.com/office/officeart/2018/2/layout/IconVerticalSolidList"/>
    <dgm:cxn modelId="{B36112FC-9422-4770-B1B3-CAA4E48F2418}" type="presParOf" srcId="{DDE9F525-00CF-4B3A-9CAE-73A489518E7C}" destId="{4F2DDF14-9629-4CD5-89AB-EB15FD9A02D4}" srcOrd="1" destOrd="0" presId="urn:microsoft.com/office/officeart/2018/2/layout/IconVerticalSolidList"/>
    <dgm:cxn modelId="{A18EA770-53E6-45EE-AF4F-7115BE8EFF65}" type="presParOf" srcId="{DDE9F525-00CF-4B3A-9CAE-73A489518E7C}" destId="{F339AAAF-5537-4708-AD0B-BAA246029F01}" srcOrd="2" destOrd="0" presId="urn:microsoft.com/office/officeart/2018/2/layout/IconVerticalSolidList"/>
    <dgm:cxn modelId="{0C0D342B-4D40-4CA5-A21F-04651890B7A4}" type="presParOf" srcId="{F339AAAF-5537-4708-AD0B-BAA246029F01}" destId="{9CBFBD1D-0E01-4E71-A2B0-CC95411E284D}" srcOrd="0" destOrd="0" presId="urn:microsoft.com/office/officeart/2018/2/layout/IconVerticalSolidList"/>
    <dgm:cxn modelId="{A05A921C-931A-4DD2-8694-EA5BBF58799F}" type="presParOf" srcId="{F339AAAF-5537-4708-AD0B-BAA246029F01}" destId="{2C2F7A89-1716-4173-989D-2BD767C51BE2}" srcOrd="1" destOrd="0" presId="urn:microsoft.com/office/officeart/2018/2/layout/IconVerticalSolidList"/>
    <dgm:cxn modelId="{E99F2B90-1AE6-47BC-A2C7-75B36E56B633}" type="presParOf" srcId="{F339AAAF-5537-4708-AD0B-BAA246029F01}" destId="{D45A0A9A-AA95-415A-953E-0792A7923803}" srcOrd="2" destOrd="0" presId="urn:microsoft.com/office/officeart/2018/2/layout/IconVerticalSolidList"/>
    <dgm:cxn modelId="{CFC996B2-4385-4303-8423-5C5532B456F3}" type="presParOf" srcId="{F339AAAF-5537-4708-AD0B-BAA246029F01}" destId="{76805067-DDC3-40E5-94E4-818AE9E100E0}" srcOrd="3" destOrd="0" presId="urn:microsoft.com/office/officeart/2018/2/layout/IconVerticalSolidList"/>
    <dgm:cxn modelId="{5FCEDCAD-E255-42A6-9641-797756D33EFE}" type="presParOf" srcId="{DDE9F525-00CF-4B3A-9CAE-73A489518E7C}" destId="{4B6D4B3A-512D-42F4-961E-F26E25FF144B}" srcOrd="3" destOrd="0" presId="urn:microsoft.com/office/officeart/2018/2/layout/IconVerticalSolidList"/>
    <dgm:cxn modelId="{CDC5DBD4-0A9B-42D4-BEE3-EA078C00BD23}" type="presParOf" srcId="{DDE9F525-00CF-4B3A-9CAE-73A489518E7C}" destId="{30EA1C14-F976-45A3-91FB-1A49A2BB2A87}" srcOrd="4" destOrd="0" presId="urn:microsoft.com/office/officeart/2018/2/layout/IconVerticalSolidList"/>
    <dgm:cxn modelId="{87FA202C-5C12-4662-9F45-9AD6745CECFC}" type="presParOf" srcId="{30EA1C14-F976-45A3-91FB-1A49A2BB2A87}" destId="{91130075-14C1-42EE-985D-7C4953F6EDDA}" srcOrd="0" destOrd="0" presId="urn:microsoft.com/office/officeart/2018/2/layout/IconVerticalSolidList"/>
    <dgm:cxn modelId="{198D0D6C-7B8B-4216-9ECC-0E0742C963A7}" type="presParOf" srcId="{30EA1C14-F976-45A3-91FB-1A49A2BB2A87}" destId="{3D4FDDB4-6597-45FC-9691-12AD8E0165ED}" srcOrd="1" destOrd="0" presId="urn:microsoft.com/office/officeart/2018/2/layout/IconVerticalSolidList"/>
    <dgm:cxn modelId="{CEA9B097-8ECC-4A35-B054-A55C416AA0C0}" type="presParOf" srcId="{30EA1C14-F976-45A3-91FB-1A49A2BB2A87}" destId="{40B81795-E510-4E1E-BF61-CD30FAD2FE26}" srcOrd="2" destOrd="0" presId="urn:microsoft.com/office/officeart/2018/2/layout/IconVerticalSolidList"/>
    <dgm:cxn modelId="{1A74800C-D7D6-4D2C-8603-49B2CEA72D35}" type="presParOf" srcId="{30EA1C14-F976-45A3-91FB-1A49A2BB2A87}" destId="{C94B5E27-F333-44A2-A52D-6E7E1DB93612}"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BCF50A-388E-42AC-BB5F-22AEFAF61AC7}" type="doc">
      <dgm:prSet loTypeId="urn:microsoft.com/office/officeart/2005/8/layout/cycle5" loCatId="cycle" qsTypeId="urn:microsoft.com/office/officeart/2005/8/quickstyle/simple1" qsCatId="simple" csTypeId="urn:microsoft.com/office/officeart/2005/8/colors/accent1_2" csCatId="accent1"/>
      <dgm:spPr/>
      <dgm:t>
        <a:bodyPr/>
        <a:lstStyle/>
        <a:p>
          <a:endParaRPr lang="en-US"/>
        </a:p>
      </dgm:t>
    </dgm:pt>
    <dgm:pt modelId="{36CE56DF-B340-473A-9DD9-11455EBD73FB}">
      <dgm:prSet/>
      <dgm:spPr/>
      <dgm:t>
        <a:bodyPr/>
        <a:lstStyle/>
        <a:p>
          <a:r>
            <a:rPr lang="en-GB"/>
            <a:t>The identity check process will include: </a:t>
          </a:r>
          <a:endParaRPr lang="en-US"/>
        </a:p>
      </dgm:t>
    </dgm:pt>
    <dgm:pt modelId="{6DF2B81C-0EE0-4E73-A22A-E0E9C14447A3}" type="parTrans" cxnId="{B69D16E5-43BF-4CA0-8DD1-9DA0DBB8678E}">
      <dgm:prSet/>
      <dgm:spPr/>
      <dgm:t>
        <a:bodyPr/>
        <a:lstStyle/>
        <a:p>
          <a:endParaRPr lang="en-US"/>
        </a:p>
      </dgm:t>
    </dgm:pt>
    <dgm:pt modelId="{CAFE822E-7C34-4DE8-8C06-6E214874FB9E}" type="sibTrans" cxnId="{B69D16E5-43BF-4CA0-8DD1-9DA0DBB8678E}">
      <dgm:prSet/>
      <dgm:spPr/>
      <dgm:t>
        <a:bodyPr/>
        <a:lstStyle/>
        <a:p>
          <a:endParaRPr lang="en-US"/>
        </a:p>
      </dgm:t>
    </dgm:pt>
    <dgm:pt modelId="{CDA2D00A-F52A-4556-B1DF-42C59F74099F}">
      <dgm:prSet/>
      <dgm:spPr/>
      <dgm:t>
        <a:bodyPr/>
        <a:lstStyle/>
        <a:p>
          <a:r>
            <a:rPr lang="en-GB"/>
            <a:t>Scanning your BRP card and take a photo of the BRP using the ‘‘UK Immigration: ID check’ app </a:t>
          </a:r>
          <a:endParaRPr lang="en-US"/>
        </a:p>
      </dgm:t>
    </dgm:pt>
    <dgm:pt modelId="{7DA2CAE6-74CC-4D93-A0CD-8C42F8836EB3}" type="parTrans" cxnId="{C479F474-C00E-4AAB-BC94-1AE330A35C36}">
      <dgm:prSet/>
      <dgm:spPr/>
      <dgm:t>
        <a:bodyPr/>
        <a:lstStyle/>
        <a:p>
          <a:endParaRPr lang="en-US"/>
        </a:p>
      </dgm:t>
    </dgm:pt>
    <dgm:pt modelId="{D191CB93-AD41-4668-B18D-C0E206C66B28}" type="sibTrans" cxnId="{C479F474-C00E-4AAB-BC94-1AE330A35C36}">
      <dgm:prSet/>
      <dgm:spPr/>
      <dgm:t>
        <a:bodyPr/>
        <a:lstStyle/>
        <a:p>
          <a:endParaRPr lang="en-US"/>
        </a:p>
      </dgm:t>
    </dgm:pt>
    <dgm:pt modelId="{878A3271-6216-4F90-A4F3-94BA8CD83336}">
      <dgm:prSet/>
      <dgm:spPr/>
      <dgm:t>
        <a:bodyPr/>
        <a:lstStyle/>
        <a:p>
          <a:r>
            <a:rPr lang="en-GB"/>
            <a:t>Scanning your face and take a photo of yourself using the ‘UK Immigration: ID check’ app </a:t>
          </a:r>
          <a:endParaRPr lang="en-US"/>
        </a:p>
      </dgm:t>
    </dgm:pt>
    <dgm:pt modelId="{A7D7DD52-3236-4FC9-BF83-62E2E86456E6}" type="parTrans" cxnId="{C042C686-633C-43F8-A015-03384E162407}">
      <dgm:prSet/>
      <dgm:spPr/>
      <dgm:t>
        <a:bodyPr/>
        <a:lstStyle/>
        <a:p>
          <a:endParaRPr lang="en-US"/>
        </a:p>
      </dgm:t>
    </dgm:pt>
    <dgm:pt modelId="{80350F52-E15C-4E2B-B2EA-6F80E7C74FF3}" type="sibTrans" cxnId="{C042C686-633C-43F8-A015-03384E162407}">
      <dgm:prSet/>
      <dgm:spPr/>
      <dgm:t>
        <a:bodyPr/>
        <a:lstStyle/>
        <a:p>
          <a:endParaRPr lang="en-US"/>
        </a:p>
      </dgm:t>
    </dgm:pt>
    <dgm:pt modelId="{626B8118-6F3C-488E-A9BF-00CE0697F1FE}">
      <dgm:prSet/>
      <dgm:spPr/>
      <dgm:t>
        <a:bodyPr/>
        <a:lstStyle/>
        <a:p>
          <a:r>
            <a:rPr lang="en-GB"/>
            <a:t>The eVisa steps are divided into 4 parts: </a:t>
          </a:r>
          <a:endParaRPr lang="en-US"/>
        </a:p>
      </dgm:t>
    </dgm:pt>
    <dgm:pt modelId="{2899C4C4-BA2F-4FC0-9140-F298D4E413D5}" type="parTrans" cxnId="{ACD90453-7C71-4D3B-8189-3EC2A2BD3B7F}">
      <dgm:prSet/>
      <dgm:spPr/>
      <dgm:t>
        <a:bodyPr/>
        <a:lstStyle/>
        <a:p>
          <a:endParaRPr lang="en-US"/>
        </a:p>
      </dgm:t>
    </dgm:pt>
    <dgm:pt modelId="{2DD6FA76-9201-4763-AF10-88844ACA19C6}" type="sibTrans" cxnId="{ACD90453-7C71-4D3B-8189-3EC2A2BD3B7F}">
      <dgm:prSet/>
      <dgm:spPr/>
      <dgm:t>
        <a:bodyPr/>
        <a:lstStyle/>
        <a:p>
          <a:endParaRPr lang="en-US"/>
        </a:p>
      </dgm:t>
    </dgm:pt>
    <dgm:pt modelId="{65948D5E-C501-4905-A630-8CE2D0107B9E}">
      <dgm:prSet/>
      <dgm:spPr/>
      <dgm:t>
        <a:bodyPr/>
        <a:lstStyle/>
        <a:p>
          <a:r>
            <a:rPr lang="en-GB"/>
            <a:t>• Step 1: create a UKVI account </a:t>
          </a:r>
          <a:endParaRPr lang="en-US"/>
        </a:p>
      </dgm:t>
    </dgm:pt>
    <dgm:pt modelId="{E7A2BCE0-1B24-43F7-95CA-66345B653AA7}" type="parTrans" cxnId="{29909BB9-CE07-4C02-8B6A-3762599D4B93}">
      <dgm:prSet/>
      <dgm:spPr/>
      <dgm:t>
        <a:bodyPr/>
        <a:lstStyle/>
        <a:p>
          <a:endParaRPr lang="en-US"/>
        </a:p>
      </dgm:t>
    </dgm:pt>
    <dgm:pt modelId="{70E77B0D-3D4F-4C3E-A410-E46EBE504916}" type="sibTrans" cxnId="{29909BB9-CE07-4C02-8B6A-3762599D4B93}">
      <dgm:prSet/>
      <dgm:spPr/>
      <dgm:t>
        <a:bodyPr/>
        <a:lstStyle/>
        <a:p>
          <a:endParaRPr lang="en-US"/>
        </a:p>
      </dgm:t>
    </dgm:pt>
    <dgm:pt modelId="{A9EB095C-8295-4163-A17B-B629469435AE}">
      <dgm:prSet/>
      <dgm:spPr/>
      <dgm:t>
        <a:bodyPr/>
        <a:lstStyle/>
        <a:p>
          <a:r>
            <a:rPr lang="en-GB"/>
            <a:t>• Step 2: download 'UK immigration ID check' app on a smart phone </a:t>
          </a:r>
          <a:endParaRPr lang="en-US"/>
        </a:p>
      </dgm:t>
    </dgm:pt>
    <dgm:pt modelId="{D59CF37E-D7BA-494E-8581-7E7634D638C0}" type="parTrans" cxnId="{EC758D7E-4EDA-453D-BD7D-F4CD574922B0}">
      <dgm:prSet/>
      <dgm:spPr/>
      <dgm:t>
        <a:bodyPr/>
        <a:lstStyle/>
        <a:p>
          <a:endParaRPr lang="en-US"/>
        </a:p>
      </dgm:t>
    </dgm:pt>
    <dgm:pt modelId="{EE46AAAD-F818-4F12-BC9B-C658ECF4A2E0}" type="sibTrans" cxnId="{EC758D7E-4EDA-453D-BD7D-F4CD574922B0}">
      <dgm:prSet/>
      <dgm:spPr/>
      <dgm:t>
        <a:bodyPr/>
        <a:lstStyle/>
        <a:p>
          <a:endParaRPr lang="en-US"/>
        </a:p>
      </dgm:t>
    </dgm:pt>
    <dgm:pt modelId="{AF1D45F2-E0C9-4395-B7E4-83E45DB536CE}">
      <dgm:prSet/>
      <dgm:spPr/>
      <dgm:t>
        <a:bodyPr/>
        <a:lstStyle/>
        <a:p>
          <a:r>
            <a:rPr lang="en-GB"/>
            <a:t>• Step 3: complete your identity check</a:t>
          </a:r>
          <a:endParaRPr lang="en-US"/>
        </a:p>
      </dgm:t>
    </dgm:pt>
    <dgm:pt modelId="{ACBD8F6A-D566-4C29-82C6-0A6ED87DF972}" type="parTrans" cxnId="{4B348183-10A1-430B-AE5B-5A3FBEF65CDD}">
      <dgm:prSet/>
      <dgm:spPr/>
      <dgm:t>
        <a:bodyPr/>
        <a:lstStyle/>
        <a:p>
          <a:endParaRPr lang="en-US"/>
        </a:p>
      </dgm:t>
    </dgm:pt>
    <dgm:pt modelId="{050AF240-0B5A-49FF-B0A0-0B72A853BD6D}" type="sibTrans" cxnId="{4B348183-10A1-430B-AE5B-5A3FBEF65CDD}">
      <dgm:prSet/>
      <dgm:spPr/>
      <dgm:t>
        <a:bodyPr/>
        <a:lstStyle/>
        <a:p>
          <a:endParaRPr lang="en-US"/>
        </a:p>
      </dgm:t>
    </dgm:pt>
    <dgm:pt modelId="{AC97ADDD-067F-4E4E-8244-FCB6FF5E609A}">
      <dgm:prSet/>
      <dgm:spPr/>
      <dgm:t>
        <a:bodyPr/>
        <a:lstStyle/>
        <a:p>
          <a:r>
            <a:rPr lang="en-GB"/>
            <a:t>Step 4: link your eVisa to the UKVI account </a:t>
          </a:r>
          <a:endParaRPr lang="en-US"/>
        </a:p>
      </dgm:t>
    </dgm:pt>
    <dgm:pt modelId="{3D075BAC-D867-4C87-ADD8-17921E8A74F1}" type="parTrans" cxnId="{E7B83EE0-7A97-4320-AEF7-8949E95268AF}">
      <dgm:prSet/>
      <dgm:spPr/>
      <dgm:t>
        <a:bodyPr/>
        <a:lstStyle/>
        <a:p>
          <a:endParaRPr lang="en-US"/>
        </a:p>
      </dgm:t>
    </dgm:pt>
    <dgm:pt modelId="{6B7C1904-3824-4D58-8F35-AC2C22DBF1B0}" type="sibTrans" cxnId="{E7B83EE0-7A97-4320-AEF7-8949E95268AF}">
      <dgm:prSet/>
      <dgm:spPr/>
      <dgm:t>
        <a:bodyPr/>
        <a:lstStyle/>
        <a:p>
          <a:endParaRPr lang="en-US"/>
        </a:p>
      </dgm:t>
    </dgm:pt>
    <dgm:pt modelId="{3116DD80-332C-44CB-A6D2-247B9A8374E5}" type="pres">
      <dgm:prSet presAssocID="{3EBCF50A-388E-42AC-BB5F-22AEFAF61AC7}" presName="cycle" presStyleCnt="0">
        <dgm:presLayoutVars>
          <dgm:dir/>
          <dgm:resizeHandles val="exact"/>
        </dgm:presLayoutVars>
      </dgm:prSet>
      <dgm:spPr/>
    </dgm:pt>
    <dgm:pt modelId="{FB2075CD-1CF1-4391-A94D-26040B687871}" type="pres">
      <dgm:prSet presAssocID="{36CE56DF-B340-473A-9DD9-11455EBD73FB}" presName="node" presStyleLbl="node1" presStyleIdx="0" presStyleCnt="1" custRadScaleRad="90535" custRadScaleInc="-144">
        <dgm:presLayoutVars>
          <dgm:bulletEnabled val="1"/>
        </dgm:presLayoutVars>
      </dgm:prSet>
      <dgm:spPr/>
    </dgm:pt>
  </dgm:ptLst>
  <dgm:cxnLst>
    <dgm:cxn modelId="{32BC3E03-F56B-462B-AAF4-3247F8FB019F}" type="presOf" srcId="{65948D5E-C501-4905-A630-8CE2D0107B9E}" destId="{FB2075CD-1CF1-4391-A94D-26040B687871}" srcOrd="0" destOrd="4" presId="urn:microsoft.com/office/officeart/2005/8/layout/cycle5"/>
    <dgm:cxn modelId="{B8534B0B-34B9-418A-A092-828BA3489EA0}" type="presOf" srcId="{36CE56DF-B340-473A-9DD9-11455EBD73FB}" destId="{FB2075CD-1CF1-4391-A94D-26040B687871}" srcOrd="0" destOrd="0" presId="urn:microsoft.com/office/officeart/2005/8/layout/cycle5"/>
    <dgm:cxn modelId="{AF96E90E-1CE7-4FE3-A526-F2A043BFB5BC}" type="presOf" srcId="{878A3271-6216-4F90-A4F3-94BA8CD83336}" destId="{FB2075CD-1CF1-4391-A94D-26040B687871}" srcOrd="0" destOrd="2" presId="urn:microsoft.com/office/officeart/2005/8/layout/cycle5"/>
    <dgm:cxn modelId="{4043D92C-46A4-45DF-961D-2FC55FA84865}" type="presOf" srcId="{AF1D45F2-E0C9-4395-B7E4-83E45DB536CE}" destId="{FB2075CD-1CF1-4391-A94D-26040B687871}" srcOrd="0" destOrd="6" presId="urn:microsoft.com/office/officeart/2005/8/layout/cycle5"/>
    <dgm:cxn modelId="{BC2B083C-AA50-4B85-8023-99AB382DCAF1}" type="presOf" srcId="{CDA2D00A-F52A-4556-B1DF-42C59F74099F}" destId="{FB2075CD-1CF1-4391-A94D-26040B687871}" srcOrd="0" destOrd="1" presId="urn:microsoft.com/office/officeart/2005/8/layout/cycle5"/>
    <dgm:cxn modelId="{ACD90453-7C71-4D3B-8189-3EC2A2BD3B7F}" srcId="{36CE56DF-B340-473A-9DD9-11455EBD73FB}" destId="{626B8118-6F3C-488E-A9BF-00CE0697F1FE}" srcOrd="2" destOrd="0" parTransId="{2899C4C4-BA2F-4FC0-9140-F298D4E413D5}" sibTransId="{2DD6FA76-9201-4763-AF10-88844ACA19C6}"/>
    <dgm:cxn modelId="{C479F474-C00E-4AAB-BC94-1AE330A35C36}" srcId="{36CE56DF-B340-473A-9DD9-11455EBD73FB}" destId="{CDA2D00A-F52A-4556-B1DF-42C59F74099F}" srcOrd="0" destOrd="0" parTransId="{7DA2CAE6-74CC-4D93-A0CD-8C42F8836EB3}" sibTransId="{D191CB93-AD41-4668-B18D-C0E206C66B28}"/>
    <dgm:cxn modelId="{EC758D7E-4EDA-453D-BD7D-F4CD574922B0}" srcId="{36CE56DF-B340-473A-9DD9-11455EBD73FB}" destId="{A9EB095C-8295-4163-A17B-B629469435AE}" srcOrd="4" destOrd="0" parTransId="{D59CF37E-D7BA-494E-8581-7E7634D638C0}" sibTransId="{EE46AAAD-F818-4F12-BC9B-C658ECF4A2E0}"/>
    <dgm:cxn modelId="{4B348183-10A1-430B-AE5B-5A3FBEF65CDD}" srcId="{36CE56DF-B340-473A-9DD9-11455EBD73FB}" destId="{AF1D45F2-E0C9-4395-B7E4-83E45DB536CE}" srcOrd="5" destOrd="0" parTransId="{ACBD8F6A-D566-4C29-82C6-0A6ED87DF972}" sibTransId="{050AF240-0B5A-49FF-B0A0-0B72A853BD6D}"/>
    <dgm:cxn modelId="{C042C686-633C-43F8-A015-03384E162407}" srcId="{36CE56DF-B340-473A-9DD9-11455EBD73FB}" destId="{878A3271-6216-4F90-A4F3-94BA8CD83336}" srcOrd="1" destOrd="0" parTransId="{A7D7DD52-3236-4FC9-BF83-62E2E86456E6}" sibTransId="{80350F52-E15C-4E2B-B2EA-6F80E7C74FF3}"/>
    <dgm:cxn modelId="{A9B0D191-DC9A-4778-8858-01E580ADC876}" type="presOf" srcId="{626B8118-6F3C-488E-A9BF-00CE0697F1FE}" destId="{FB2075CD-1CF1-4391-A94D-26040B687871}" srcOrd="0" destOrd="3" presId="urn:microsoft.com/office/officeart/2005/8/layout/cycle5"/>
    <dgm:cxn modelId="{3E19C296-D30E-4F0E-8B8A-1087E71A1B57}" type="presOf" srcId="{AC97ADDD-067F-4E4E-8244-FCB6FF5E609A}" destId="{FB2075CD-1CF1-4391-A94D-26040B687871}" srcOrd="0" destOrd="7" presId="urn:microsoft.com/office/officeart/2005/8/layout/cycle5"/>
    <dgm:cxn modelId="{714472A1-92D8-4863-AAEE-4AD290701333}" type="presOf" srcId="{3EBCF50A-388E-42AC-BB5F-22AEFAF61AC7}" destId="{3116DD80-332C-44CB-A6D2-247B9A8374E5}" srcOrd="0" destOrd="0" presId="urn:microsoft.com/office/officeart/2005/8/layout/cycle5"/>
    <dgm:cxn modelId="{89C636B7-CD3E-44D6-AFA6-D15248AC7491}" type="presOf" srcId="{A9EB095C-8295-4163-A17B-B629469435AE}" destId="{FB2075CD-1CF1-4391-A94D-26040B687871}" srcOrd="0" destOrd="5" presId="urn:microsoft.com/office/officeart/2005/8/layout/cycle5"/>
    <dgm:cxn modelId="{29909BB9-CE07-4C02-8B6A-3762599D4B93}" srcId="{36CE56DF-B340-473A-9DD9-11455EBD73FB}" destId="{65948D5E-C501-4905-A630-8CE2D0107B9E}" srcOrd="3" destOrd="0" parTransId="{E7A2BCE0-1B24-43F7-95CA-66345B653AA7}" sibTransId="{70E77B0D-3D4F-4C3E-A410-E46EBE504916}"/>
    <dgm:cxn modelId="{E7B83EE0-7A97-4320-AEF7-8949E95268AF}" srcId="{36CE56DF-B340-473A-9DD9-11455EBD73FB}" destId="{AC97ADDD-067F-4E4E-8244-FCB6FF5E609A}" srcOrd="6" destOrd="0" parTransId="{3D075BAC-D867-4C87-ADD8-17921E8A74F1}" sibTransId="{6B7C1904-3824-4D58-8F35-AC2C22DBF1B0}"/>
    <dgm:cxn modelId="{B69D16E5-43BF-4CA0-8DD1-9DA0DBB8678E}" srcId="{3EBCF50A-388E-42AC-BB5F-22AEFAF61AC7}" destId="{36CE56DF-B340-473A-9DD9-11455EBD73FB}" srcOrd="0" destOrd="0" parTransId="{6DF2B81C-0EE0-4E73-A22A-E0E9C14447A3}" sibTransId="{CAFE822E-7C34-4DE8-8C06-6E214874FB9E}"/>
    <dgm:cxn modelId="{A8689191-ACCF-4B9C-BB00-861A5AB7E107}" type="presParOf" srcId="{3116DD80-332C-44CB-A6D2-247B9A8374E5}" destId="{FB2075CD-1CF1-4391-A94D-26040B687871}" srcOrd="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11EC66-C3D8-4D0C-BFF6-A8065FF704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B07A56-9A61-49E3-A18C-D36D6E03DA81}">
      <dgm:prSet/>
      <dgm:spPr/>
      <dgm:t>
        <a:bodyPr/>
        <a:lstStyle/>
        <a:p>
          <a:r>
            <a:rPr lang="en-GB"/>
            <a:t>How to get a share code?</a:t>
          </a:r>
          <a:endParaRPr lang="en-US"/>
        </a:p>
      </dgm:t>
    </dgm:pt>
    <dgm:pt modelId="{99A48584-A635-4452-9A62-EA63872C1A84}" type="parTrans" cxnId="{6623FEAC-DFA4-44F2-910D-432C00EC1CB7}">
      <dgm:prSet/>
      <dgm:spPr/>
      <dgm:t>
        <a:bodyPr/>
        <a:lstStyle/>
        <a:p>
          <a:endParaRPr lang="en-US"/>
        </a:p>
      </dgm:t>
    </dgm:pt>
    <dgm:pt modelId="{C4C37975-101D-4976-8EAA-1FB2AEFC5EE7}" type="sibTrans" cxnId="{6623FEAC-DFA4-44F2-910D-432C00EC1CB7}">
      <dgm:prSet/>
      <dgm:spPr/>
      <dgm:t>
        <a:bodyPr/>
        <a:lstStyle/>
        <a:p>
          <a:endParaRPr lang="en-US"/>
        </a:p>
      </dgm:t>
    </dgm:pt>
    <dgm:pt modelId="{2A9676B4-EEFB-4464-9118-430717FA03C4}">
      <dgm:prSet/>
      <dgm:spPr/>
      <dgm:t>
        <a:bodyPr/>
        <a:lstStyle/>
        <a:p>
          <a:endParaRPr lang="en-US" sz="1800" dirty="0"/>
        </a:p>
      </dgm:t>
    </dgm:pt>
    <dgm:pt modelId="{56635792-0D10-4A7E-A22F-2A1EC02B0778}" type="parTrans" cxnId="{D9C4A0D3-EF2A-4FFE-8DCF-0E49C3078265}">
      <dgm:prSet/>
      <dgm:spPr/>
      <dgm:t>
        <a:bodyPr/>
        <a:lstStyle/>
        <a:p>
          <a:endParaRPr lang="en-US"/>
        </a:p>
      </dgm:t>
    </dgm:pt>
    <dgm:pt modelId="{D61A3778-B904-4BD9-89B8-F51CF9EBFF3C}" type="sibTrans" cxnId="{D9C4A0D3-EF2A-4FFE-8DCF-0E49C3078265}">
      <dgm:prSet/>
      <dgm:spPr/>
      <dgm:t>
        <a:bodyPr/>
        <a:lstStyle/>
        <a:p>
          <a:endParaRPr lang="en-US"/>
        </a:p>
      </dgm:t>
    </dgm:pt>
    <dgm:pt modelId="{1ABA1783-5D72-4510-A607-9CE577150AFD}">
      <dgm:prSet custT="1"/>
      <dgm:spPr/>
      <dgm:t>
        <a:bodyPr/>
        <a:lstStyle/>
        <a:p>
          <a:r>
            <a:rPr lang="en-GB" sz="2000" dirty="0"/>
            <a:t>Once your </a:t>
          </a:r>
          <a:r>
            <a:rPr lang="en-GB" sz="2000" dirty="0" err="1"/>
            <a:t>eVisa</a:t>
          </a:r>
          <a:r>
            <a:rPr lang="en-GB" sz="2000" dirty="0"/>
            <a:t> is ready to view, you can sign into your UKVI account </a:t>
          </a:r>
          <a:endParaRPr lang="en-US" sz="2000" dirty="0"/>
        </a:p>
      </dgm:t>
    </dgm:pt>
    <dgm:pt modelId="{C4E7593E-3B80-45BB-AD38-9F89DFB5B1B5}" type="parTrans" cxnId="{02C2C010-40C2-4F90-97D5-766980A85FBC}">
      <dgm:prSet/>
      <dgm:spPr/>
      <dgm:t>
        <a:bodyPr/>
        <a:lstStyle/>
        <a:p>
          <a:endParaRPr lang="en-US"/>
        </a:p>
      </dgm:t>
    </dgm:pt>
    <dgm:pt modelId="{B8600029-4046-44E7-8AB8-EC6BA390FFCD}" type="sibTrans" cxnId="{02C2C010-40C2-4F90-97D5-766980A85FBC}">
      <dgm:prSet/>
      <dgm:spPr/>
      <dgm:t>
        <a:bodyPr/>
        <a:lstStyle/>
        <a:p>
          <a:endParaRPr lang="en-US"/>
        </a:p>
      </dgm:t>
    </dgm:pt>
    <dgm:pt modelId="{D772C3BB-1E2E-4161-A7D7-FEDC3FD22BA7}">
      <dgm:prSet custT="1"/>
      <dgm:spPr/>
      <dgm:t>
        <a:bodyPr/>
        <a:lstStyle/>
        <a:p>
          <a:r>
            <a:rPr lang="en-GB" sz="2000" dirty="0"/>
            <a:t>Using the online view and prove your immigration status: get a share code service.  </a:t>
          </a:r>
          <a:endParaRPr lang="en-US" sz="2000" dirty="0"/>
        </a:p>
      </dgm:t>
    </dgm:pt>
    <dgm:pt modelId="{BECB2A16-7347-468F-AA4E-261EA309032C}" type="parTrans" cxnId="{337A0A4C-8A99-48A0-B6A5-4F23F2BE720C}">
      <dgm:prSet/>
      <dgm:spPr/>
      <dgm:t>
        <a:bodyPr/>
        <a:lstStyle/>
        <a:p>
          <a:endParaRPr lang="en-US"/>
        </a:p>
      </dgm:t>
    </dgm:pt>
    <dgm:pt modelId="{37E83EC9-D8E9-45AE-98B1-2BE498DF422E}" type="sibTrans" cxnId="{337A0A4C-8A99-48A0-B6A5-4F23F2BE720C}">
      <dgm:prSet/>
      <dgm:spPr/>
      <dgm:t>
        <a:bodyPr/>
        <a:lstStyle/>
        <a:p>
          <a:endParaRPr lang="en-US"/>
        </a:p>
      </dgm:t>
    </dgm:pt>
    <dgm:pt modelId="{A0F6ED87-FA0D-4543-A74B-207FDB385492}">
      <dgm:prSet/>
      <dgm:spPr/>
      <dgm:t>
        <a:bodyPr/>
        <a:lstStyle/>
        <a:p>
          <a:r>
            <a:rPr lang="en-GB"/>
            <a:t>The eVisa will show your: </a:t>
          </a:r>
          <a:endParaRPr lang="en-US"/>
        </a:p>
      </dgm:t>
    </dgm:pt>
    <dgm:pt modelId="{AD7CA3D4-7453-45BE-ACB9-A1766E291002}" type="parTrans" cxnId="{304BBA83-9034-4C2E-9B39-D09BB5C3404B}">
      <dgm:prSet/>
      <dgm:spPr/>
      <dgm:t>
        <a:bodyPr/>
        <a:lstStyle/>
        <a:p>
          <a:endParaRPr lang="en-US"/>
        </a:p>
      </dgm:t>
    </dgm:pt>
    <dgm:pt modelId="{F716ED45-0431-41F5-9D74-F7172F8D426E}" type="sibTrans" cxnId="{304BBA83-9034-4C2E-9B39-D09BB5C3404B}">
      <dgm:prSet/>
      <dgm:spPr/>
      <dgm:t>
        <a:bodyPr/>
        <a:lstStyle/>
        <a:p>
          <a:endParaRPr lang="en-US"/>
        </a:p>
      </dgm:t>
    </dgm:pt>
    <dgm:pt modelId="{6FBBCD43-BCB9-44C1-9E7E-8533F90C0FBF}">
      <dgm:prSet custT="1"/>
      <dgm:spPr/>
      <dgm:t>
        <a:bodyPr/>
        <a:lstStyle/>
        <a:p>
          <a:r>
            <a:rPr lang="en-GB" sz="2000" dirty="0"/>
            <a:t>name </a:t>
          </a:r>
          <a:endParaRPr lang="en-US" sz="2000" dirty="0"/>
        </a:p>
      </dgm:t>
    </dgm:pt>
    <dgm:pt modelId="{79C0E6FA-0655-4BE5-932A-FF5ACED827B9}" type="parTrans" cxnId="{69DBB67E-D3CE-4CED-92B2-5E00FE7DFA2E}">
      <dgm:prSet/>
      <dgm:spPr/>
      <dgm:t>
        <a:bodyPr/>
        <a:lstStyle/>
        <a:p>
          <a:endParaRPr lang="en-US"/>
        </a:p>
      </dgm:t>
    </dgm:pt>
    <dgm:pt modelId="{CEDFD15C-E84D-4AF3-B633-C2A0EC698DBD}" type="sibTrans" cxnId="{69DBB67E-D3CE-4CED-92B2-5E00FE7DFA2E}">
      <dgm:prSet/>
      <dgm:spPr/>
      <dgm:t>
        <a:bodyPr/>
        <a:lstStyle/>
        <a:p>
          <a:endParaRPr lang="en-US"/>
        </a:p>
      </dgm:t>
    </dgm:pt>
    <dgm:pt modelId="{E3F0D253-8DD7-49A8-89A8-6BF30F852B2C}">
      <dgm:prSet custT="1"/>
      <dgm:spPr/>
      <dgm:t>
        <a:bodyPr/>
        <a:lstStyle/>
        <a:p>
          <a:r>
            <a:rPr lang="en-GB" sz="2000" dirty="0"/>
            <a:t>immigration status  </a:t>
          </a:r>
          <a:endParaRPr lang="en-US" sz="2000" dirty="0"/>
        </a:p>
      </dgm:t>
    </dgm:pt>
    <dgm:pt modelId="{882D6DFB-2985-4D14-A4FD-828DEA2603C4}" type="parTrans" cxnId="{75342C27-643D-4C0C-8F03-5EF116B2AFD2}">
      <dgm:prSet/>
      <dgm:spPr/>
      <dgm:t>
        <a:bodyPr/>
        <a:lstStyle/>
        <a:p>
          <a:endParaRPr lang="en-US"/>
        </a:p>
      </dgm:t>
    </dgm:pt>
    <dgm:pt modelId="{AE8C319C-5C3F-4704-8D19-34BECD64DA1D}" type="sibTrans" cxnId="{75342C27-643D-4C0C-8F03-5EF116B2AFD2}">
      <dgm:prSet/>
      <dgm:spPr/>
      <dgm:t>
        <a:bodyPr/>
        <a:lstStyle/>
        <a:p>
          <a:endParaRPr lang="en-US"/>
        </a:p>
      </dgm:t>
    </dgm:pt>
    <dgm:pt modelId="{3FB34D2C-6307-4FEE-8E61-401CC5F1B6CC}">
      <dgm:prSet custT="1"/>
      <dgm:spPr/>
      <dgm:t>
        <a:bodyPr/>
        <a:lstStyle/>
        <a:p>
          <a:r>
            <a:rPr lang="en-GB" sz="2000" dirty="0"/>
            <a:t>your entitlements in the UK </a:t>
          </a:r>
          <a:endParaRPr lang="en-US" sz="2000" dirty="0"/>
        </a:p>
      </dgm:t>
    </dgm:pt>
    <dgm:pt modelId="{C2D981C7-25E4-4EE2-B305-98079E9D91DC}" type="parTrans" cxnId="{60C283D6-808E-4036-BA0E-E3BC707F2A59}">
      <dgm:prSet/>
      <dgm:spPr/>
      <dgm:t>
        <a:bodyPr/>
        <a:lstStyle/>
        <a:p>
          <a:endParaRPr lang="en-US"/>
        </a:p>
      </dgm:t>
    </dgm:pt>
    <dgm:pt modelId="{61606991-E21A-49D8-9CCF-6CA31BD5EF99}" type="sibTrans" cxnId="{60C283D6-808E-4036-BA0E-E3BC707F2A59}">
      <dgm:prSet/>
      <dgm:spPr/>
      <dgm:t>
        <a:bodyPr/>
        <a:lstStyle/>
        <a:p>
          <a:endParaRPr lang="en-US"/>
        </a:p>
      </dgm:t>
    </dgm:pt>
    <dgm:pt modelId="{B36AED79-5592-46E2-9DDB-3855819B0A86}">
      <dgm:prSet custT="1"/>
      <dgm:spPr/>
      <dgm:t>
        <a:bodyPr/>
        <a:lstStyle/>
        <a:p>
          <a:r>
            <a:rPr lang="en-GB" sz="2000" dirty="0"/>
            <a:t>link to the Get a Share code service to view and prove your immigration status online. </a:t>
          </a:r>
          <a:endParaRPr lang="en-US" sz="2000" dirty="0"/>
        </a:p>
      </dgm:t>
    </dgm:pt>
    <dgm:pt modelId="{99D61674-203C-43F1-9D17-66608C8231B4}" type="parTrans" cxnId="{60498212-ACEB-41B5-ABF2-C8A4EA1C9D5C}">
      <dgm:prSet/>
      <dgm:spPr/>
      <dgm:t>
        <a:bodyPr/>
        <a:lstStyle/>
        <a:p>
          <a:endParaRPr lang="en-US"/>
        </a:p>
      </dgm:t>
    </dgm:pt>
    <dgm:pt modelId="{A0065F2F-2EFB-4CFC-A23A-D7490B53D55E}" type="sibTrans" cxnId="{60498212-ACEB-41B5-ABF2-C8A4EA1C9D5C}">
      <dgm:prSet/>
      <dgm:spPr/>
      <dgm:t>
        <a:bodyPr/>
        <a:lstStyle/>
        <a:p>
          <a:endParaRPr lang="en-US"/>
        </a:p>
      </dgm:t>
    </dgm:pt>
    <dgm:pt modelId="{D787D6D6-F05E-4045-A921-8DB7A8B84FA1}">
      <dgm:prSet custT="1"/>
      <dgm:spPr/>
      <dgm:t>
        <a:bodyPr/>
        <a:lstStyle/>
        <a:p>
          <a:r>
            <a:rPr lang="en-GB" sz="2000" dirty="0"/>
            <a:t>Can be used for right to work or rent or you can prove your immigration status for anything else. </a:t>
          </a:r>
          <a:endParaRPr lang="en-US" sz="2000" dirty="0"/>
        </a:p>
      </dgm:t>
    </dgm:pt>
    <dgm:pt modelId="{8715741E-4D77-49DC-B233-9D33AB4A0CEA}" type="parTrans" cxnId="{84DC0316-9342-45DA-B01C-40E8A49F07EF}">
      <dgm:prSet/>
      <dgm:spPr/>
      <dgm:t>
        <a:bodyPr/>
        <a:lstStyle/>
        <a:p>
          <a:endParaRPr lang="en-GB"/>
        </a:p>
      </dgm:t>
    </dgm:pt>
    <dgm:pt modelId="{F902003E-BC06-4462-B69D-69DF0232D8B4}" type="sibTrans" cxnId="{84DC0316-9342-45DA-B01C-40E8A49F07EF}">
      <dgm:prSet/>
      <dgm:spPr/>
      <dgm:t>
        <a:bodyPr/>
        <a:lstStyle/>
        <a:p>
          <a:endParaRPr lang="en-GB"/>
        </a:p>
      </dgm:t>
    </dgm:pt>
    <dgm:pt modelId="{ECB37731-0385-4655-B06D-DD2A2F4F1E0C}">
      <dgm:prSet/>
      <dgm:spPr/>
      <dgm:t>
        <a:bodyPr/>
        <a:lstStyle/>
        <a:p>
          <a:endParaRPr lang="en-GB" sz="1800" dirty="0"/>
        </a:p>
      </dgm:t>
    </dgm:pt>
    <dgm:pt modelId="{2D3ED0CD-B6BA-4E0A-B52F-91E9662E9269}" type="parTrans" cxnId="{621F02B1-0444-43C2-A539-AD19F092172D}">
      <dgm:prSet/>
      <dgm:spPr/>
      <dgm:t>
        <a:bodyPr/>
        <a:lstStyle/>
        <a:p>
          <a:endParaRPr lang="en-GB"/>
        </a:p>
      </dgm:t>
    </dgm:pt>
    <dgm:pt modelId="{B47EA5DA-75DC-4317-A93C-9B6C43B46C54}" type="sibTrans" cxnId="{621F02B1-0444-43C2-A539-AD19F092172D}">
      <dgm:prSet/>
      <dgm:spPr/>
      <dgm:t>
        <a:bodyPr/>
        <a:lstStyle/>
        <a:p>
          <a:endParaRPr lang="en-GB"/>
        </a:p>
      </dgm:t>
    </dgm:pt>
    <dgm:pt modelId="{E9A61B6E-B295-4441-AFDB-C1AC4DBA47BE}" type="pres">
      <dgm:prSet presAssocID="{9B11EC66-C3D8-4D0C-BFF6-A8065FF704E0}" presName="linear" presStyleCnt="0">
        <dgm:presLayoutVars>
          <dgm:animLvl val="lvl"/>
          <dgm:resizeHandles val="exact"/>
        </dgm:presLayoutVars>
      </dgm:prSet>
      <dgm:spPr/>
    </dgm:pt>
    <dgm:pt modelId="{C504FA26-4135-4D31-A876-61FEC60FC7AD}" type="pres">
      <dgm:prSet presAssocID="{69B07A56-9A61-49E3-A18C-D36D6E03DA81}" presName="parentText" presStyleLbl="node1" presStyleIdx="0" presStyleCnt="2">
        <dgm:presLayoutVars>
          <dgm:chMax val="0"/>
          <dgm:bulletEnabled val="1"/>
        </dgm:presLayoutVars>
      </dgm:prSet>
      <dgm:spPr/>
    </dgm:pt>
    <dgm:pt modelId="{0BAE6AE0-124E-4549-B004-654C4F4A8F64}" type="pres">
      <dgm:prSet presAssocID="{69B07A56-9A61-49E3-A18C-D36D6E03DA81}" presName="childText" presStyleLbl="revTx" presStyleIdx="0" presStyleCnt="2">
        <dgm:presLayoutVars>
          <dgm:bulletEnabled val="1"/>
        </dgm:presLayoutVars>
      </dgm:prSet>
      <dgm:spPr/>
    </dgm:pt>
    <dgm:pt modelId="{7532F5A0-61AF-46C4-A99C-9D1A3A1A39C4}" type="pres">
      <dgm:prSet presAssocID="{A0F6ED87-FA0D-4543-A74B-207FDB385492}" presName="parentText" presStyleLbl="node1" presStyleIdx="1" presStyleCnt="2">
        <dgm:presLayoutVars>
          <dgm:chMax val="0"/>
          <dgm:bulletEnabled val="1"/>
        </dgm:presLayoutVars>
      </dgm:prSet>
      <dgm:spPr/>
    </dgm:pt>
    <dgm:pt modelId="{5180B75E-5CF4-422A-8ADE-3523066DA12A}" type="pres">
      <dgm:prSet presAssocID="{A0F6ED87-FA0D-4543-A74B-207FDB385492}" presName="childText" presStyleLbl="revTx" presStyleIdx="1" presStyleCnt="2">
        <dgm:presLayoutVars>
          <dgm:bulletEnabled val="1"/>
        </dgm:presLayoutVars>
      </dgm:prSet>
      <dgm:spPr/>
    </dgm:pt>
  </dgm:ptLst>
  <dgm:cxnLst>
    <dgm:cxn modelId="{F552540D-48DE-401E-B36E-82547B7DB8DD}" type="presOf" srcId="{B36AED79-5592-46E2-9DDB-3855819B0A86}" destId="{5180B75E-5CF4-422A-8ADE-3523066DA12A}" srcOrd="0" destOrd="3" presId="urn:microsoft.com/office/officeart/2005/8/layout/vList2"/>
    <dgm:cxn modelId="{02C2C010-40C2-4F90-97D5-766980A85FBC}" srcId="{69B07A56-9A61-49E3-A18C-D36D6E03DA81}" destId="{1ABA1783-5D72-4510-A607-9CE577150AFD}" srcOrd="1" destOrd="0" parTransId="{C4E7593E-3B80-45BB-AD38-9F89DFB5B1B5}" sibTransId="{B8600029-4046-44E7-8AB8-EC6BA390FFCD}"/>
    <dgm:cxn modelId="{60498212-ACEB-41B5-ABF2-C8A4EA1C9D5C}" srcId="{A0F6ED87-FA0D-4543-A74B-207FDB385492}" destId="{B36AED79-5592-46E2-9DDB-3855819B0A86}" srcOrd="3" destOrd="0" parTransId="{99D61674-203C-43F1-9D17-66608C8231B4}" sibTransId="{A0065F2F-2EFB-4CFC-A23A-D7490B53D55E}"/>
    <dgm:cxn modelId="{84DC0316-9342-45DA-B01C-40E8A49F07EF}" srcId="{69B07A56-9A61-49E3-A18C-D36D6E03DA81}" destId="{D787D6D6-F05E-4045-A921-8DB7A8B84FA1}" srcOrd="3" destOrd="0" parTransId="{8715741E-4D77-49DC-B233-9D33AB4A0CEA}" sibTransId="{F902003E-BC06-4462-B69D-69DF0232D8B4}"/>
    <dgm:cxn modelId="{75342C27-643D-4C0C-8F03-5EF116B2AFD2}" srcId="{A0F6ED87-FA0D-4543-A74B-207FDB385492}" destId="{E3F0D253-8DD7-49A8-89A8-6BF30F852B2C}" srcOrd="1" destOrd="0" parTransId="{882D6DFB-2985-4D14-A4FD-828DEA2603C4}" sibTransId="{AE8C319C-5C3F-4704-8D19-34BECD64DA1D}"/>
    <dgm:cxn modelId="{4CE0252B-9925-4403-AE87-B396F008D7AC}" type="presOf" srcId="{ECB37731-0385-4655-B06D-DD2A2F4F1E0C}" destId="{0BAE6AE0-124E-4549-B004-654C4F4A8F64}" srcOrd="0" destOrd="4" presId="urn:microsoft.com/office/officeart/2005/8/layout/vList2"/>
    <dgm:cxn modelId="{FFBD7D66-78E8-4515-A90E-37E1AE009166}" type="presOf" srcId="{69B07A56-9A61-49E3-A18C-D36D6E03DA81}" destId="{C504FA26-4135-4D31-A876-61FEC60FC7AD}" srcOrd="0" destOrd="0" presId="urn:microsoft.com/office/officeart/2005/8/layout/vList2"/>
    <dgm:cxn modelId="{337A0A4C-8A99-48A0-B6A5-4F23F2BE720C}" srcId="{69B07A56-9A61-49E3-A18C-D36D6E03DA81}" destId="{D772C3BB-1E2E-4161-A7D7-FEDC3FD22BA7}" srcOrd="2" destOrd="0" parTransId="{BECB2A16-7347-468F-AA4E-261EA309032C}" sibTransId="{37E83EC9-D8E9-45AE-98B1-2BE498DF422E}"/>
    <dgm:cxn modelId="{29981D4C-2D10-43AB-8B0F-4C641D78AAAE}" type="presOf" srcId="{1ABA1783-5D72-4510-A607-9CE577150AFD}" destId="{0BAE6AE0-124E-4549-B004-654C4F4A8F64}" srcOrd="0" destOrd="1" presId="urn:microsoft.com/office/officeart/2005/8/layout/vList2"/>
    <dgm:cxn modelId="{5B249B70-6119-4D80-AC67-3649BCC9B597}" type="presOf" srcId="{6FBBCD43-BCB9-44C1-9E7E-8533F90C0FBF}" destId="{5180B75E-5CF4-422A-8ADE-3523066DA12A}" srcOrd="0" destOrd="0" presId="urn:microsoft.com/office/officeart/2005/8/layout/vList2"/>
    <dgm:cxn modelId="{9CA21D57-B5A1-43ED-B654-E1820733B419}" type="presOf" srcId="{2A9676B4-EEFB-4464-9118-430717FA03C4}" destId="{0BAE6AE0-124E-4549-B004-654C4F4A8F64}" srcOrd="0" destOrd="0" presId="urn:microsoft.com/office/officeart/2005/8/layout/vList2"/>
    <dgm:cxn modelId="{E445D378-E01B-45CE-9DE3-E7452C0AD366}" type="presOf" srcId="{9B11EC66-C3D8-4D0C-BFF6-A8065FF704E0}" destId="{E9A61B6E-B295-4441-AFDB-C1AC4DBA47BE}" srcOrd="0" destOrd="0" presId="urn:microsoft.com/office/officeart/2005/8/layout/vList2"/>
    <dgm:cxn modelId="{69DBB67E-D3CE-4CED-92B2-5E00FE7DFA2E}" srcId="{A0F6ED87-FA0D-4543-A74B-207FDB385492}" destId="{6FBBCD43-BCB9-44C1-9E7E-8533F90C0FBF}" srcOrd="0" destOrd="0" parTransId="{79C0E6FA-0655-4BE5-932A-FF5ACED827B9}" sibTransId="{CEDFD15C-E84D-4AF3-B633-C2A0EC698DBD}"/>
    <dgm:cxn modelId="{304BBA83-9034-4C2E-9B39-D09BB5C3404B}" srcId="{9B11EC66-C3D8-4D0C-BFF6-A8065FF704E0}" destId="{A0F6ED87-FA0D-4543-A74B-207FDB385492}" srcOrd="1" destOrd="0" parTransId="{AD7CA3D4-7453-45BE-ACB9-A1766E291002}" sibTransId="{F716ED45-0431-41F5-9D74-F7172F8D426E}"/>
    <dgm:cxn modelId="{6623FEAC-DFA4-44F2-910D-432C00EC1CB7}" srcId="{9B11EC66-C3D8-4D0C-BFF6-A8065FF704E0}" destId="{69B07A56-9A61-49E3-A18C-D36D6E03DA81}" srcOrd="0" destOrd="0" parTransId="{99A48584-A635-4452-9A62-EA63872C1A84}" sibTransId="{C4C37975-101D-4976-8EAA-1FB2AEFC5EE7}"/>
    <dgm:cxn modelId="{621F02B1-0444-43C2-A539-AD19F092172D}" srcId="{69B07A56-9A61-49E3-A18C-D36D6E03DA81}" destId="{ECB37731-0385-4655-B06D-DD2A2F4F1E0C}" srcOrd="4" destOrd="0" parTransId="{2D3ED0CD-B6BA-4E0A-B52F-91E9662E9269}" sibTransId="{B47EA5DA-75DC-4317-A93C-9B6C43B46C54}"/>
    <dgm:cxn modelId="{21783AB1-B8DF-4F61-A1DA-EBB23F1F96AB}" type="presOf" srcId="{D772C3BB-1E2E-4161-A7D7-FEDC3FD22BA7}" destId="{0BAE6AE0-124E-4549-B004-654C4F4A8F64}" srcOrd="0" destOrd="2" presId="urn:microsoft.com/office/officeart/2005/8/layout/vList2"/>
    <dgm:cxn modelId="{621068B4-EB36-4B19-99FC-A13304949110}" type="presOf" srcId="{E3F0D253-8DD7-49A8-89A8-6BF30F852B2C}" destId="{5180B75E-5CF4-422A-8ADE-3523066DA12A}" srcOrd="0" destOrd="1" presId="urn:microsoft.com/office/officeart/2005/8/layout/vList2"/>
    <dgm:cxn modelId="{7609D6C0-C8B5-4578-947D-9E0FE23DA8D5}" type="presOf" srcId="{3FB34D2C-6307-4FEE-8E61-401CC5F1B6CC}" destId="{5180B75E-5CF4-422A-8ADE-3523066DA12A}" srcOrd="0" destOrd="2" presId="urn:microsoft.com/office/officeart/2005/8/layout/vList2"/>
    <dgm:cxn modelId="{D9C4A0D3-EF2A-4FFE-8DCF-0E49C3078265}" srcId="{69B07A56-9A61-49E3-A18C-D36D6E03DA81}" destId="{2A9676B4-EEFB-4464-9118-430717FA03C4}" srcOrd="0" destOrd="0" parTransId="{56635792-0D10-4A7E-A22F-2A1EC02B0778}" sibTransId="{D61A3778-B904-4BD9-89B8-F51CF9EBFF3C}"/>
    <dgm:cxn modelId="{60C283D6-808E-4036-BA0E-E3BC707F2A59}" srcId="{A0F6ED87-FA0D-4543-A74B-207FDB385492}" destId="{3FB34D2C-6307-4FEE-8E61-401CC5F1B6CC}" srcOrd="2" destOrd="0" parTransId="{C2D981C7-25E4-4EE2-B305-98079E9D91DC}" sibTransId="{61606991-E21A-49D8-9CCF-6CA31BD5EF99}"/>
    <dgm:cxn modelId="{5DCDB0E5-E31A-4FAE-AEB8-101A0C22D93D}" type="presOf" srcId="{A0F6ED87-FA0D-4543-A74B-207FDB385492}" destId="{7532F5A0-61AF-46C4-A99C-9D1A3A1A39C4}" srcOrd="0" destOrd="0" presId="urn:microsoft.com/office/officeart/2005/8/layout/vList2"/>
    <dgm:cxn modelId="{EF246BEF-DDE6-435A-B087-ED9DEDA9A70C}" type="presOf" srcId="{D787D6D6-F05E-4045-A921-8DB7A8B84FA1}" destId="{0BAE6AE0-124E-4549-B004-654C4F4A8F64}" srcOrd="0" destOrd="3" presId="urn:microsoft.com/office/officeart/2005/8/layout/vList2"/>
    <dgm:cxn modelId="{8694CAF9-85B2-4B09-9929-A4972572D152}" type="presParOf" srcId="{E9A61B6E-B295-4441-AFDB-C1AC4DBA47BE}" destId="{C504FA26-4135-4D31-A876-61FEC60FC7AD}" srcOrd="0" destOrd="0" presId="urn:microsoft.com/office/officeart/2005/8/layout/vList2"/>
    <dgm:cxn modelId="{855C3527-EE90-423B-AA45-3179A6873053}" type="presParOf" srcId="{E9A61B6E-B295-4441-AFDB-C1AC4DBA47BE}" destId="{0BAE6AE0-124E-4549-B004-654C4F4A8F64}" srcOrd="1" destOrd="0" presId="urn:microsoft.com/office/officeart/2005/8/layout/vList2"/>
    <dgm:cxn modelId="{7FADD447-37B5-45B6-874F-623929CE6D07}" type="presParOf" srcId="{E9A61B6E-B295-4441-AFDB-C1AC4DBA47BE}" destId="{7532F5A0-61AF-46C4-A99C-9D1A3A1A39C4}" srcOrd="2" destOrd="0" presId="urn:microsoft.com/office/officeart/2005/8/layout/vList2"/>
    <dgm:cxn modelId="{77E03B57-E04E-4101-BF5D-90C306CB56D7}" type="presParOf" srcId="{E9A61B6E-B295-4441-AFDB-C1AC4DBA47BE}" destId="{5180B75E-5CF4-422A-8ADE-3523066DA12A}"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F8AC8A-7324-46AF-8361-F67A36C291BA}" type="doc">
      <dgm:prSet loTypeId="urn:microsoft.com/office/officeart/2018/2/layout/IconCircleList" loCatId="icon" qsTypeId="urn:microsoft.com/office/officeart/2005/8/quickstyle/simple1" qsCatId="simple" csTypeId="urn:microsoft.com/office/officeart/2005/8/colors/colorful3" csCatId="colorful" phldr="1"/>
      <dgm:spPr/>
      <dgm:t>
        <a:bodyPr/>
        <a:lstStyle/>
        <a:p>
          <a:endParaRPr lang="en-US"/>
        </a:p>
      </dgm:t>
    </dgm:pt>
    <dgm:pt modelId="{3787FB30-96BE-47C0-9EF4-0D9A32267F20}">
      <dgm:prSet custT="1"/>
      <dgm:spPr/>
      <dgm:t>
        <a:bodyPr/>
        <a:lstStyle/>
        <a:p>
          <a:pPr>
            <a:lnSpc>
              <a:spcPct val="100000"/>
            </a:lnSpc>
          </a:pPr>
          <a:r>
            <a:rPr lang="en-GB" sz="2400" dirty="0">
              <a:latin typeface="Abadi" panose="020B0604020104020204" pitchFamily="34" charset="0"/>
            </a:rPr>
            <a:t>Share Code can be used for? </a:t>
          </a:r>
          <a:endParaRPr lang="en-US" sz="2400" dirty="0">
            <a:latin typeface="Abadi" panose="020B0604020104020204" pitchFamily="34" charset="0"/>
          </a:endParaRPr>
        </a:p>
      </dgm:t>
    </dgm:pt>
    <dgm:pt modelId="{1D79E688-DBDE-4710-BF58-CEEBA408413F}" type="parTrans" cxnId="{B4F6706D-9037-4402-A750-F3CEF1EFC0E6}">
      <dgm:prSet/>
      <dgm:spPr/>
      <dgm:t>
        <a:bodyPr/>
        <a:lstStyle/>
        <a:p>
          <a:endParaRPr lang="en-US"/>
        </a:p>
      </dgm:t>
    </dgm:pt>
    <dgm:pt modelId="{E337B29E-9953-4784-AF2F-A4B995F01A27}" type="sibTrans" cxnId="{B4F6706D-9037-4402-A750-F3CEF1EFC0E6}">
      <dgm:prSet/>
      <dgm:spPr/>
      <dgm:t>
        <a:bodyPr/>
        <a:lstStyle/>
        <a:p>
          <a:pPr>
            <a:lnSpc>
              <a:spcPct val="100000"/>
            </a:lnSpc>
          </a:pPr>
          <a:endParaRPr lang="en-US"/>
        </a:p>
      </dgm:t>
    </dgm:pt>
    <dgm:pt modelId="{726CCAE6-5CEF-4BDD-BD4F-8140FDF2FAD3}">
      <dgm:prSet/>
      <dgm:spPr/>
      <dgm:t>
        <a:bodyPr/>
        <a:lstStyle/>
        <a:p>
          <a:endParaRPr lang="en-GB"/>
        </a:p>
      </dgm:t>
    </dgm:pt>
    <dgm:pt modelId="{E3E2E73E-C21E-435F-ADFE-20CE8BD87E2B}" type="parTrans" cxnId="{7A51EA91-FA28-4E12-8756-933F29A544C2}">
      <dgm:prSet/>
      <dgm:spPr/>
      <dgm:t>
        <a:bodyPr/>
        <a:lstStyle/>
        <a:p>
          <a:endParaRPr lang="en-US"/>
        </a:p>
      </dgm:t>
    </dgm:pt>
    <dgm:pt modelId="{39FDA64C-B531-4D0B-B313-CCE85052C80C}" type="sibTrans" cxnId="{7A51EA91-FA28-4E12-8756-933F29A544C2}">
      <dgm:prSet/>
      <dgm:spPr/>
      <dgm:t>
        <a:bodyPr/>
        <a:lstStyle/>
        <a:p>
          <a:endParaRPr lang="en-US"/>
        </a:p>
      </dgm:t>
    </dgm:pt>
    <dgm:pt modelId="{FCBB0E6F-925F-4682-B245-34E5DBB3F9A6}">
      <dgm:prSet/>
      <dgm:spPr/>
      <dgm:t>
        <a:bodyPr/>
        <a:lstStyle/>
        <a:p>
          <a:endParaRPr lang="en-GB"/>
        </a:p>
      </dgm:t>
    </dgm:pt>
    <dgm:pt modelId="{D0B1BB6E-61E3-42CD-BCCE-D9638E75CD2D}" type="parTrans" cxnId="{88C3D10D-D288-4A2C-ACF4-73B97EC8DD6F}">
      <dgm:prSet/>
      <dgm:spPr/>
      <dgm:t>
        <a:bodyPr/>
        <a:lstStyle/>
        <a:p>
          <a:endParaRPr lang="en-US"/>
        </a:p>
      </dgm:t>
    </dgm:pt>
    <dgm:pt modelId="{E310AA74-126D-4117-B4FF-74C3BE6315BF}" type="sibTrans" cxnId="{88C3D10D-D288-4A2C-ACF4-73B97EC8DD6F}">
      <dgm:prSet/>
      <dgm:spPr/>
      <dgm:t>
        <a:bodyPr/>
        <a:lstStyle/>
        <a:p>
          <a:endParaRPr lang="en-US"/>
        </a:p>
      </dgm:t>
    </dgm:pt>
    <dgm:pt modelId="{79C9C3EC-29C2-4975-A136-799B13819BA2}">
      <dgm:prSet/>
      <dgm:spPr/>
      <dgm:t>
        <a:bodyPr/>
        <a:lstStyle/>
        <a:p>
          <a:endParaRPr lang="en-GB" dirty="0"/>
        </a:p>
      </dgm:t>
    </dgm:pt>
    <dgm:pt modelId="{41D183AB-71DB-4A58-BCEF-558CF417426E}" type="parTrans" cxnId="{BD823732-776C-4F4B-8BD9-CF8E6A86F39F}">
      <dgm:prSet/>
      <dgm:spPr/>
      <dgm:t>
        <a:bodyPr/>
        <a:lstStyle/>
        <a:p>
          <a:endParaRPr lang="en-US"/>
        </a:p>
      </dgm:t>
    </dgm:pt>
    <dgm:pt modelId="{D7F839DD-FDF3-431A-981E-2665EAE0D114}" type="sibTrans" cxnId="{BD823732-776C-4F4B-8BD9-CF8E6A86F39F}">
      <dgm:prSet/>
      <dgm:spPr/>
      <dgm:t>
        <a:bodyPr/>
        <a:lstStyle/>
        <a:p>
          <a:endParaRPr lang="en-US"/>
        </a:p>
      </dgm:t>
    </dgm:pt>
    <dgm:pt modelId="{533A381F-A608-4F66-B6DD-3438E1D7C5B1}">
      <dgm:prSet/>
      <dgm:spPr/>
      <dgm:t>
        <a:bodyPr/>
        <a:lstStyle/>
        <a:p>
          <a:endParaRPr lang="en-GB"/>
        </a:p>
      </dgm:t>
    </dgm:pt>
    <dgm:pt modelId="{ED4854F1-D337-4E13-8EA3-68EF7A23123D}" type="parTrans" cxnId="{A25A78C8-A286-4E68-86CE-C209314A1D09}">
      <dgm:prSet/>
      <dgm:spPr/>
      <dgm:t>
        <a:bodyPr/>
        <a:lstStyle/>
        <a:p>
          <a:endParaRPr lang="en-US"/>
        </a:p>
      </dgm:t>
    </dgm:pt>
    <dgm:pt modelId="{69A29C44-C494-4771-94E1-FEABAD763E97}" type="sibTrans" cxnId="{A25A78C8-A286-4E68-86CE-C209314A1D09}">
      <dgm:prSet/>
      <dgm:spPr/>
      <dgm:t>
        <a:bodyPr/>
        <a:lstStyle/>
        <a:p>
          <a:endParaRPr lang="en-US"/>
        </a:p>
      </dgm:t>
    </dgm:pt>
    <dgm:pt modelId="{CF374851-7FDD-4C60-8440-8E62F2002908}">
      <dgm:prSet custT="1"/>
      <dgm:spPr/>
      <dgm:t>
        <a:bodyPr/>
        <a:lstStyle/>
        <a:p>
          <a:pPr>
            <a:lnSpc>
              <a:spcPct val="100000"/>
            </a:lnSpc>
          </a:pPr>
          <a:r>
            <a:rPr lang="en-GB" sz="2400" dirty="0">
              <a:latin typeface="Abadi" panose="020B0604020104020204" pitchFamily="34" charset="0"/>
            </a:rPr>
            <a:t>Employment purposes</a:t>
          </a:r>
        </a:p>
      </dgm:t>
    </dgm:pt>
    <dgm:pt modelId="{6DEFD892-8B38-4B28-9E21-CF89AEEE69B4}" type="parTrans" cxnId="{BB664C42-CA1E-4E52-A1A8-C48466E1ED97}">
      <dgm:prSet/>
      <dgm:spPr/>
      <dgm:t>
        <a:bodyPr/>
        <a:lstStyle/>
        <a:p>
          <a:endParaRPr lang="en-GB"/>
        </a:p>
      </dgm:t>
    </dgm:pt>
    <dgm:pt modelId="{5C3F3E40-37B1-43A7-A615-0F1AA418B0B7}" type="sibTrans" cxnId="{BB664C42-CA1E-4E52-A1A8-C48466E1ED97}">
      <dgm:prSet/>
      <dgm:spPr/>
      <dgm:t>
        <a:bodyPr/>
        <a:lstStyle/>
        <a:p>
          <a:pPr>
            <a:lnSpc>
              <a:spcPct val="100000"/>
            </a:lnSpc>
          </a:pPr>
          <a:endParaRPr lang="en-GB"/>
        </a:p>
      </dgm:t>
    </dgm:pt>
    <dgm:pt modelId="{26D0CDF5-5F86-4D66-BF07-5BBD175DA91A}">
      <dgm:prSet custT="1"/>
      <dgm:spPr/>
      <dgm:t>
        <a:bodyPr/>
        <a:lstStyle/>
        <a:p>
          <a:pPr>
            <a:lnSpc>
              <a:spcPct val="100000"/>
            </a:lnSpc>
          </a:pPr>
          <a:r>
            <a:rPr lang="en-GB" sz="2400" dirty="0">
              <a:latin typeface="Abadi" panose="020B0604020104020204" pitchFamily="34" charset="0"/>
            </a:rPr>
            <a:t>landlords/tenants  </a:t>
          </a:r>
        </a:p>
      </dgm:t>
    </dgm:pt>
    <dgm:pt modelId="{A854BF0E-427B-4E36-B9F6-332AF573C2A7}" type="parTrans" cxnId="{51A17B40-8202-4CEA-B1E0-100235C8004A}">
      <dgm:prSet/>
      <dgm:spPr/>
      <dgm:t>
        <a:bodyPr/>
        <a:lstStyle/>
        <a:p>
          <a:endParaRPr lang="en-GB"/>
        </a:p>
      </dgm:t>
    </dgm:pt>
    <dgm:pt modelId="{0451D08D-B291-4904-90A5-245BCED06BAF}" type="sibTrans" cxnId="{51A17B40-8202-4CEA-B1E0-100235C8004A}">
      <dgm:prSet/>
      <dgm:spPr/>
      <dgm:t>
        <a:bodyPr/>
        <a:lstStyle/>
        <a:p>
          <a:pPr>
            <a:lnSpc>
              <a:spcPct val="100000"/>
            </a:lnSpc>
          </a:pPr>
          <a:endParaRPr lang="en-GB"/>
        </a:p>
      </dgm:t>
    </dgm:pt>
    <dgm:pt modelId="{5EC35693-46D7-4187-8DCC-6ED5E39FDBAD}">
      <dgm:prSet custT="1"/>
      <dgm:spPr/>
      <dgm:t>
        <a:bodyPr/>
        <a:lstStyle/>
        <a:p>
          <a:pPr>
            <a:lnSpc>
              <a:spcPct val="100000"/>
            </a:lnSpc>
          </a:pPr>
          <a:r>
            <a:rPr lang="en-GB" sz="2400" dirty="0">
              <a:latin typeface="Abadi" panose="020B0604020104020204" pitchFamily="34" charset="0"/>
            </a:rPr>
            <a:t>Government Departments such as Job Centres or for any social security reasons and other services in the UK. </a:t>
          </a:r>
        </a:p>
      </dgm:t>
    </dgm:pt>
    <dgm:pt modelId="{73A8CBDC-63EC-4096-855C-18F0168EEB01}" type="parTrans" cxnId="{211BEDAB-8797-4162-943A-1C0C5D0A1823}">
      <dgm:prSet/>
      <dgm:spPr/>
      <dgm:t>
        <a:bodyPr/>
        <a:lstStyle/>
        <a:p>
          <a:endParaRPr lang="en-GB"/>
        </a:p>
      </dgm:t>
    </dgm:pt>
    <dgm:pt modelId="{320C6D2C-0F16-487D-B6E3-C27F56261666}" type="sibTrans" cxnId="{211BEDAB-8797-4162-943A-1C0C5D0A1823}">
      <dgm:prSet/>
      <dgm:spPr/>
      <dgm:t>
        <a:bodyPr/>
        <a:lstStyle/>
        <a:p>
          <a:pPr>
            <a:lnSpc>
              <a:spcPct val="100000"/>
            </a:lnSpc>
          </a:pPr>
          <a:endParaRPr lang="en-GB"/>
        </a:p>
      </dgm:t>
    </dgm:pt>
    <dgm:pt modelId="{AE90146C-42F0-403D-9F3C-DBC526FC6FB6}">
      <dgm:prSet custT="1"/>
      <dgm:spPr/>
      <dgm:t>
        <a:bodyPr/>
        <a:lstStyle/>
        <a:p>
          <a:pPr>
            <a:lnSpc>
              <a:spcPct val="100000"/>
            </a:lnSpc>
          </a:pPr>
          <a:r>
            <a:rPr lang="en-GB" sz="2400" dirty="0">
              <a:latin typeface="Abadi" panose="020B0604020104020204" pitchFamily="34" charset="0"/>
            </a:rPr>
            <a:t>For Travelling or entering the UK after travel. Border Control/Home Office will ask for ID at the airport and the e-Visas can be provided. </a:t>
          </a:r>
        </a:p>
      </dgm:t>
    </dgm:pt>
    <dgm:pt modelId="{59C56AED-3C61-4AA7-8E77-7403FBCB917A}" type="parTrans" cxnId="{9D6A9345-9350-418E-99BF-47DA3D57CC04}">
      <dgm:prSet/>
      <dgm:spPr/>
      <dgm:t>
        <a:bodyPr/>
        <a:lstStyle/>
        <a:p>
          <a:endParaRPr lang="en-GB"/>
        </a:p>
      </dgm:t>
    </dgm:pt>
    <dgm:pt modelId="{740EDBBC-B6D4-4DCE-A7FB-46D0930CC5F7}" type="sibTrans" cxnId="{9D6A9345-9350-418E-99BF-47DA3D57CC04}">
      <dgm:prSet/>
      <dgm:spPr/>
      <dgm:t>
        <a:bodyPr/>
        <a:lstStyle/>
        <a:p>
          <a:pPr>
            <a:lnSpc>
              <a:spcPct val="100000"/>
            </a:lnSpc>
          </a:pPr>
          <a:endParaRPr lang="en-GB"/>
        </a:p>
      </dgm:t>
    </dgm:pt>
    <dgm:pt modelId="{947A5320-5D67-4970-9853-5CCF51F6B04B}">
      <dgm:prSet custT="1"/>
      <dgm:spPr/>
      <dgm:t>
        <a:bodyPr/>
        <a:lstStyle/>
        <a:p>
          <a:pPr>
            <a:lnSpc>
              <a:spcPct val="100000"/>
            </a:lnSpc>
          </a:pPr>
          <a:r>
            <a:rPr lang="en-GB" sz="2400" dirty="0">
              <a:latin typeface="Abadi" panose="020B0604020104020204" pitchFamily="34" charset="0"/>
            </a:rPr>
            <a:t>Open a Bank account</a:t>
          </a:r>
        </a:p>
      </dgm:t>
    </dgm:pt>
    <dgm:pt modelId="{B0324DED-6812-4FC8-AF15-D441A57C6C37}" type="parTrans" cxnId="{0A64D67E-9726-47D5-848A-9650F2351976}">
      <dgm:prSet/>
      <dgm:spPr/>
      <dgm:t>
        <a:bodyPr/>
        <a:lstStyle/>
        <a:p>
          <a:endParaRPr lang="en-GB"/>
        </a:p>
      </dgm:t>
    </dgm:pt>
    <dgm:pt modelId="{B1DBCEB2-2066-4113-9B4F-4ECF9EC53242}" type="sibTrans" cxnId="{0A64D67E-9726-47D5-848A-9650F2351976}">
      <dgm:prSet/>
      <dgm:spPr/>
      <dgm:t>
        <a:bodyPr/>
        <a:lstStyle/>
        <a:p>
          <a:endParaRPr lang="en-GB"/>
        </a:p>
      </dgm:t>
    </dgm:pt>
    <dgm:pt modelId="{45F028F6-BAF5-404B-9771-108ED377B70F}" type="pres">
      <dgm:prSet presAssocID="{01F8AC8A-7324-46AF-8361-F67A36C291BA}" presName="root" presStyleCnt="0">
        <dgm:presLayoutVars>
          <dgm:dir/>
          <dgm:resizeHandles val="exact"/>
        </dgm:presLayoutVars>
      </dgm:prSet>
      <dgm:spPr/>
    </dgm:pt>
    <dgm:pt modelId="{F01B634A-1956-4D77-B302-ACC777C9BF95}" type="pres">
      <dgm:prSet presAssocID="{01F8AC8A-7324-46AF-8361-F67A36C291BA}" presName="container" presStyleCnt="0">
        <dgm:presLayoutVars>
          <dgm:dir/>
          <dgm:resizeHandles val="exact"/>
        </dgm:presLayoutVars>
      </dgm:prSet>
      <dgm:spPr/>
    </dgm:pt>
    <dgm:pt modelId="{BE5D49B8-00A1-4B90-8AF0-B6BCCDF0BCC9}" type="pres">
      <dgm:prSet presAssocID="{3787FB30-96BE-47C0-9EF4-0D9A32267F20}" presName="compNode" presStyleCnt="0"/>
      <dgm:spPr/>
    </dgm:pt>
    <dgm:pt modelId="{60FF3BBC-7196-45D8-9622-6FAD4A410D85}" type="pres">
      <dgm:prSet presAssocID="{3787FB30-96BE-47C0-9EF4-0D9A32267F20}" presName="iconBgRect" presStyleLbl="bgShp" presStyleIdx="0" presStyleCnt="6"/>
      <dgm:spPr/>
    </dgm:pt>
    <dgm:pt modelId="{E5D8DA22-F377-460E-9115-672B83B68FB3}" type="pres">
      <dgm:prSet presAssocID="{3787FB30-96BE-47C0-9EF4-0D9A32267F20}"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ogrammer"/>
        </a:ext>
      </dgm:extLst>
    </dgm:pt>
    <dgm:pt modelId="{BCFB9837-D880-46EC-AF45-7B738F3F33A3}" type="pres">
      <dgm:prSet presAssocID="{3787FB30-96BE-47C0-9EF4-0D9A32267F20}" presName="spaceRect" presStyleCnt="0"/>
      <dgm:spPr/>
    </dgm:pt>
    <dgm:pt modelId="{93D214A5-C64E-4C16-BF34-7B3774EA847B}" type="pres">
      <dgm:prSet presAssocID="{3787FB30-96BE-47C0-9EF4-0D9A32267F20}" presName="textRect" presStyleLbl="revTx" presStyleIdx="0" presStyleCnt="6">
        <dgm:presLayoutVars>
          <dgm:chMax val="1"/>
          <dgm:chPref val="1"/>
        </dgm:presLayoutVars>
      </dgm:prSet>
      <dgm:spPr/>
    </dgm:pt>
    <dgm:pt modelId="{5C2EB944-9482-47AA-A471-E1D83B59EDCB}" type="pres">
      <dgm:prSet presAssocID="{E337B29E-9953-4784-AF2F-A4B995F01A27}" presName="sibTrans" presStyleLbl="sibTrans2D1" presStyleIdx="0" presStyleCnt="0"/>
      <dgm:spPr/>
    </dgm:pt>
    <dgm:pt modelId="{82BA9A81-2831-4401-B52E-031EFC80394A}" type="pres">
      <dgm:prSet presAssocID="{CF374851-7FDD-4C60-8440-8E62F2002908}" presName="compNode" presStyleCnt="0"/>
      <dgm:spPr/>
    </dgm:pt>
    <dgm:pt modelId="{84C56834-E86A-4A21-B1AB-DA8E8204D408}" type="pres">
      <dgm:prSet presAssocID="{CF374851-7FDD-4C60-8440-8E62F2002908}" presName="iconBgRect" presStyleLbl="bgShp" presStyleIdx="1" presStyleCnt="6"/>
      <dgm:spPr/>
    </dgm:pt>
    <dgm:pt modelId="{502109F5-425D-4257-BBF6-55F57B7D04B2}" type="pres">
      <dgm:prSet presAssocID="{CF374851-7FDD-4C60-8440-8E62F200290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 List"/>
        </a:ext>
      </dgm:extLst>
    </dgm:pt>
    <dgm:pt modelId="{5791D5DC-AEE8-43C6-991B-EC8CF3639E18}" type="pres">
      <dgm:prSet presAssocID="{CF374851-7FDD-4C60-8440-8E62F2002908}" presName="spaceRect" presStyleCnt="0"/>
      <dgm:spPr/>
    </dgm:pt>
    <dgm:pt modelId="{A6E1B47F-CB4E-4D83-A2EE-F1ABE24CFF7D}" type="pres">
      <dgm:prSet presAssocID="{CF374851-7FDD-4C60-8440-8E62F2002908}" presName="textRect" presStyleLbl="revTx" presStyleIdx="1" presStyleCnt="6">
        <dgm:presLayoutVars>
          <dgm:chMax val="1"/>
          <dgm:chPref val="1"/>
        </dgm:presLayoutVars>
      </dgm:prSet>
      <dgm:spPr/>
    </dgm:pt>
    <dgm:pt modelId="{18523381-6072-420B-96DA-87824E71A085}" type="pres">
      <dgm:prSet presAssocID="{5C3F3E40-37B1-43A7-A615-0F1AA418B0B7}" presName="sibTrans" presStyleLbl="sibTrans2D1" presStyleIdx="0" presStyleCnt="0"/>
      <dgm:spPr/>
    </dgm:pt>
    <dgm:pt modelId="{3CC2473D-3331-4E13-B645-95DB1F944346}" type="pres">
      <dgm:prSet presAssocID="{26D0CDF5-5F86-4D66-BF07-5BBD175DA91A}" presName="compNode" presStyleCnt="0"/>
      <dgm:spPr/>
    </dgm:pt>
    <dgm:pt modelId="{2D0BC4DA-6EF0-403B-B2A9-CC43A1D0ADD6}" type="pres">
      <dgm:prSet presAssocID="{26D0CDF5-5F86-4D66-BF07-5BBD175DA91A}" presName="iconBgRect" presStyleLbl="bgShp" presStyleIdx="2" presStyleCnt="6"/>
      <dgm:spPr/>
    </dgm:pt>
    <dgm:pt modelId="{A6805601-74EB-496A-B3C7-F1ACF8280986}" type="pres">
      <dgm:prSet presAssocID="{26D0CDF5-5F86-4D66-BF07-5BBD175DA91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ity"/>
        </a:ext>
      </dgm:extLst>
    </dgm:pt>
    <dgm:pt modelId="{9BE27D5F-ED8C-4E11-B475-0B90BAF5792F}" type="pres">
      <dgm:prSet presAssocID="{26D0CDF5-5F86-4D66-BF07-5BBD175DA91A}" presName="spaceRect" presStyleCnt="0"/>
      <dgm:spPr/>
    </dgm:pt>
    <dgm:pt modelId="{E835103A-127A-474D-BBC6-11A166E2981F}" type="pres">
      <dgm:prSet presAssocID="{26D0CDF5-5F86-4D66-BF07-5BBD175DA91A}" presName="textRect" presStyleLbl="revTx" presStyleIdx="2" presStyleCnt="6">
        <dgm:presLayoutVars>
          <dgm:chMax val="1"/>
          <dgm:chPref val="1"/>
        </dgm:presLayoutVars>
      </dgm:prSet>
      <dgm:spPr/>
    </dgm:pt>
    <dgm:pt modelId="{207ED9A1-9CDA-4D6E-A52D-24E7C4B9D770}" type="pres">
      <dgm:prSet presAssocID="{0451D08D-B291-4904-90A5-245BCED06BAF}" presName="sibTrans" presStyleLbl="sibTrans2D1" presStyleIdx="0" presStyleCnt="0"/>
      <dgm:spPr/>
    </dgm:pt>
    <dgm:pt modelId="{A11B960F-CAE2-4BA9-93C9-8A68C085E5A5}" type="pres">
      <dgm:prSet presAssocID="{5EC35693-46D7-4187-8DCC-6ED5E39FDBAD}" presName="compNode" presStyleCnt="0"/>
      <dgm:spPr/>
    </dgm:pt>
    <dgm:pt modelId="{410D4FFD-F294-4CC1-9C16-3887B6AA4167}" type="pres">
      <dgm:prSet presAssocID="{5EC35693-46D7-4187-8DCC-6ED5E39FDBAD}" presName="iconBgRect" presStyleLbl="bgShp" presStyleIdx="3" presStyleCnt="6"/>
      <dgm:spPr/>
    </dgm:pt>
    <dgm:pt modelId="{7296EE25-4EEC-4CEE-8E64-16BA306BC214}" type="pres">
      <dgm:prSet presAssocID="{5EC35693-46D7-4187-8DCC-6ED5E39FDBA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ank"/>
        </a:ext>
      </dgm:extLst>
    </dgm:pt>
    <dgm:pt modelId="{35326EA6-DF13-43BA-A047-8625E39FE13E}" type="pres">
      <dgm:prSet presAssocID="{5EC35693-46D7-4187-8DCC-6ED5E39FDBAD}" presName="spaceRect" presStyleCnt="0"/>
      <dgm:spPr/>
    </dgm:pt>
    <dgm:pt modelId="{76E9B7BE-A76D-4A28-95A9-2F4C2D7E5E62}" type="pres">
      <dgm:prSet presAssocID="{5EC35693-46D7-4187-8DCC-6ED5E39FDBAD}" presName="textRect" presStyleLbl="revTx" presStyleIdx="3" presStyleCnt="6">
        <dgm:presLayoutVars>
          <dgm:chMax val="1"/>
          <dgm:chPref val="1"/>
        </dgm:presLayoutVars>
      </dgm:prSet>
      <dgm:spPr/>
    </dgm:pt>
    <dgm:pt modelId="{1BB37028-E513-4355-8CB0-35A360132DF7}" type="pres">
      <dgm:prSet presAssocID="{320C6D2C-0F16-487D-B6E3-C27F56261666}" presName="sibTrans" presStyleLbl="sibTrans2D1" presStyleIdx="0" presStyleCnt="0"/>
      <dgm:spPr/>
    </dgm:pt>
    <dgm:pt modelId="{ABC5FC05-21AA-428C-A7F7-0DE2844A8476}" type="pres">
      <dgm:prSet presAssocID="{AE90146C-42F0-403D-9F3C-DBC526FC6FB6}" presName="compNode" presStyleCnt="0"/>
      <dgm:spPr/>
    </dgm:pt>
    <dgm:pt modelId="{13C3A3CD-A69B-47E9-8822-C965C0D5D0CA}" type="pres">
      <dgm:prSet presAssocID="{AE90146C-42F0-403D-9F3C-DBC526FC6FB6}" presName="iconBgRect" presStyleLbl="bgShp" presStyleIdx="4" presStyleCnt="6"/>
      <dgm:spPr/>
    </dgm:pt>
    <dgm:pt modelId="{6E7AD20C-FAF1-4DBD-89E8-EFE62A8BE6F0}" type="pres">
      <dgm:prSet presAssocID="{AE90146C-42F0-403D-9F3C-DBC526FC6FB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Pilot"/>
        </a:ext>
      </dgm:extLst>
    </dgm:pt>
    <dgm:pt modelId="{26CC1F7E-FED6-4251-9731-538333942A5F}" type="pres">
      <dgm:prSet presAssocID="{AE90146C-42F0-403D-9F3C-DBC526FC6FB6}" presName="spaceRect" presStyleCnt="0"/>
      <dgm:spPr/>
    </dgm:pt>
    <dgm:pt modelId="{23EF75AE-54DE-4AB9-AD3F-2FDDBC33493B}" type="pres">
      <dgm:prSet presAssocID="{AE90146C-42F0-403D-9F3C-DBC526FC6FB6}" presName="textRect" presStyleLbl="revTx" presStyleIdx="4" presStyleCnt="6">
        <dgm:presLayoutVars>
          <dgm:chMax val="1"/>
          <dgm:chPref val="1"/>
        </dgm:presLayoutVars>
      </dgm:prSet>
      <dgm:spPr/>
    </dgm:pt>
    <dgm:pt modelId="{668DFD73-BBD5-475D-B72B-1D1464E1DCE6}" type="pres">
      <dgm:prSet presAssocID="{740EDBBC-B6D4-4DCE-A7FB-46D0930CC5F7}" presName="sibTrans" presStyleLbl="sibTrans2D1" presStyleIdx="0" presStyleCnt="0"/>
      <dgm:spPr/>
    </dgm:pt>
    <dgm:pt modelId="{6ACB9C40-F8C1-4E7F-8882-EEAE86E22A6B}" type="pres">
      <dgm:prSet presAssocID="{947A5320-5D67-4970-9853-5CCF51F6B04B}" presName="compNode" presStyleCnt="0"/>
      <dgm:spPr/>
    </dgm:pt>
    <dgm:pt modelId="{EC5B25B1-60B9-47D1-956A-F972D4BD1800}" type="pres">
      <dgm:prSet presAssocID="{947A5320-5D67-4970-9853-5CCF51F6B04B}" presName="iconBgRect" presStyleLbl="bgShp" presStyleIdx="5" presStyleCnt="6"/>
      <dgm:spPr/>
    </dgm:pt>
    <dgm:pt modelId="{6E0EB4A7-3709-4C80-ABB9-573C93BA9FF4}" type="pres">
      <dgm:prSet presAssocID="{947A5320-5D67-4970-9853-5CCF51F6B04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ourt"/>
        </a:ext>
      </dgm:extLst>
    </dgm:pt>
    <dgm:pt modelId="{21663536-2A9B-4DF1-A895-D9CAFC3FFA34}" type="pres">
      <dgm:prSet presAssocID="{947A5320-5D67-4970-9853-5CCF51F6B04B}" presName="spaceRect" presStyleCnt="0"/>
      <dgm:spPr/>
    </dgm:pt>
    <dgm:pt modelId="{591D6492-9472-4E8F-895C-72CF5B8FC5B3}" type="pres">
      <dgm:prSet presAssocID="{947A5320-5D67-4970-9853-5CCF51F6B04B}" presName="textRect" presStyleLbl="revTx" presStyleIdx="5" presStyleCnt="6">
        <dgm:presLayoutVars>
          <dgm:chMax val="1"/>
          <dgm:chPref val="1"/>
        </dgm:presLayoutVars>
      </dgm:prSet>
      <dgm:spPr/>
    </dgm:pt>
  </dgm:ptLst>
  <dgm:cxnLst>
    <dgm:cxn modelId="{6DA9760A-2018-4BF3-B4F5-E98D746B4D0D}" type="presOf" srcId="{5EC35693-46D7-4187-8DCC-6ED5E39FDBAD}" destId="{76E9B7BE-A76D-4A28-95A9-2F4C2D7E5E62}" srcOrd="0" destOrd="0" presId="urn:microsoft.com/office/officeart/2018/2/layout/IconCircleList"/>
    <dgm:cxn modelId="{88C3D10D-D288-4A2C-ACF4-73B97EC8DD6F}" srcId="{3787FB30-96BE-47C0-9EF4-0D9A32267F20}" destId="{FCBB0E6F-925F-4682-B245-34E5DBB3F9A6}" srcOrd="1" destOrd="0" parTransId="{D0B1BB6E-61E3-42CD-BCCE-D9638E75CD2D}" sibTransId="{E310AA74-126D-4117-B4FF-74C3BE6315BF}"/>
    <dgm:cxn modelId="{2AD13C19-255D-4523-B29A-BA25CB4DDFEB}" type="presOf" srcId="{26D0CDF5-5F86-4D66-BF07-5BBD175DA91A}" destId="{E835103A-127A-474D-BBC6-11A166E2981F}" srcOrd="0" destOrd="0" presId="urn:microsoft.com/office/officeart/2018/2/layout/IconCircleList"/>
    <dgm:cxn modelId="{DB46B019-0A10-4F2A-B0D7-E6350A4C7EA1}" type="presOf" srcId="{5C3F3E40-37B1-43A7-A615-0F1AA418B0B7}" destId="{18523381-6072-420B-96DA-87824E71A085}" srcOrd="0" destOrd="0" presId="urn:microsoft.com/office/officeart/2018/2/layout/IconCircleList"/>
    <dgm:cxn modelId="{BE0D652E-F926-4301-A6CF-865A0B385572}" type="presOf" srcId="{01F8AC8A-7324-46AF-8361-F67A36C291BA}" destId="{45F028F6-BAF5-404B-9771-108ED377B70F}" srcOrd="0" destOrd="0" presId="urn:microsoft.com/office/officeart/2018/2/layout/IconCircleList"/>
    <dgm:cxn modelId="{BD823732-776C-4F4B-8BD9-CF8E6A86F39F}" srcId="{3787FB30-96BE-47C0-9EF4-0D9A32267F20}" destId="{79C9C3EC-29C2-4975-A136-799B13819BA2}" srcOrd="2" destOrd="0" parTransId="{41D183AB-71DB-4A58-BCEF-558CF417426E}" sibTransId="{D7F839DD-FDF3-431A-981E-2665EAE0D114}"/>
    <dgm:cxn modelId="{51A17B40-8202-4CEA-B1E0-100235C8004A}" srcId="{01F8AC8A-7324-46AF-8361-F67A36C291BA}" destId="{26D0CDF5-5F86-4D66-BF07-5BBD175DA91A}" srcOrd="2" destOrd="0" parTransId="{A854BF0E-427B-4E36-B9F6-332AF573C2A7}" sibTransId="{0451D08D-B291-4904-90A5-245BCED06BAF}"/>
    <dgm:cxn modelId="{27501561-443A-4433-A06B-A0D7CBC12D64}" type="presOf" srcId="{740EDBBC-B6D4-4DCE-A7FB-46D0930CC5F7}" destId="{668DFD73-BBD5-475D-B72B-1D1464E1DCE6}" srcOrd="0" destOrd="0" presId="urn:microsoft.com/office/officeart/2018/2/layout/IconCircleList"/>
    <dgm:cxn modelId="{BB664C42-CA1E-4E52-A1A8-C48466E1ED97}" srcId="{01F8AC8A-7324-46AF-8361-F67A36C291BA}" destId="{CF374851-7FDD-4C60-8440-8E62F2002908}" srcOrd="1" destOrd="0" parTransId="{6DEFD892-8B38-4B28-9E21-CF89AEEE69B4}" sibTransId="{5C3F3E40-37B1-43A7-A615-0F1AA418B0B7}"/>
    <dgm:cxn modelId="{9D6A9345-9350-418E-99BF-47DA3D57CC04}" srcId="{01F8AC8A-7324-46AF-8361-F67A36C291BA}" destId="{AE90146C-42F0-403D-9F3C-DBC526FC6FB6}" srcOrd="4" destOrd="0" parTransId="{59C56AED-3C61-4AA7-8E77-7403FBCB917A}" sibTransId="{740EDBBC-B6D4-4DCE-A7FB-46D0930CC5F7}"/>
    <dgm:cxn modelId="{6FF1834C-D0EB-40C0-A6F4-C6E4FC00CADC}" type="presOf" srcId="{947A5320-5D67-4970-9853-5CCF51F6B04B}" destId="{591D6492-9472-4E8F-895C-72CF5B8FC5B3}" srcOrd="0" destOrd="0" presId="urn:microsoft.com/office/officeart/2018/2/layout/IconCircleList"/>
    <dgm:cxn modelId="{B4F6706D-9037-4402-A750-F3CEF1EFC0E6}" srcId="{01F8AC8A-7324-46AF-8361-F67A36C291BA}" destId="{3787FB30-96BE-47C0-9EF4-0D9A32267F20}" srcOrd="0" destOrd="0" parTransId="{1D79E688-DBDE-4710-BF58-CEEBA408413F}" sibTransId="{E337B29E-9953-4784-AF2F-A4B995F01A27}"/>
    <dgm:cxn modelId="{6AA9CA55-5E51-4391-831E-25776FA24DB8}" type="presOf" srcId="{E337B29E-9953-4784-AF2F-A4B995F01A27}" destId="{5C2EB944-9482-47AA-A471-E1D83B59EDCB}" srcOrd="0" destOrd="0" presId="urn:microsoft.com/office/officeart/2018/2/layout/IconCircleList"/>
    <dgm:cxn modelId="{0A64D67E-9726-47D5-848A-9650F2351976}" srcId="{01F8AC8A-7324-46AF-8361-F67A36C291BA}" destId="{947A5320-5D67-4970-9853-5CCF51F6B04B}" srcOrd="5" destOrd="0" parTransId="{B0324DED-6812-4FC8-AF15-D441A57C6C37}" sibTransId="{B1DBCEB2-2066-4113-9B4F-4ECF9EC53242}"/>
    <dgm:cxn modelId="{7A51EA91-FA28-4E12-8756-933F29A544C2}" srcId="{3787FB30-96BE-47C0-9EF4-0D9A32267F20}" destId="{726CCAE6-5CEF-4BDD-BD4F-8140FDF2FAD3}" srcOrd="0" destOrd="0" parTransId="{E3E2E73E-C21E-435F-ADFE-20CE8BD87E2B}" sibTransId="{39FDA64C-B531-4D0B-B313-CCE85052C80C}"/>
    <dgm:cxn modelId="{587E319D-2485-4963-BD11-368E65228920}" type="presOf" srcId="{3787FB30-96BE-47C0-9EF4-0D9A32267F20}" destId="{93D214A5-C64E-4C16-BF34-7B3774EA847B}" srcOrd="0" destOrd="0" presId="urn:microsoft.com/office/officeart/2018/2/layout/IconCircleList"/>
    <dgm:cxn modelId="{211BEDAB-8797-4162-943A-1C0C5D0A1823}" srcId="{01F8AC8A-7324-46AF-8361-F67A36C291BA}" destId="{5EC35693-46D7-4187-8DCC-6ED5E39FDBAD}" srcOrd="3" destOrd="0" parTransId="{73A8CBDC-63EC-4096-855C-18F0168EEB01}" sibTransId="{320C6D2C-0F16-487D-B6E3-C27F56261666}"/>
    <dgm:cxn modelId="{A25A78C8-A286-4E68-86CE-C209314A1D09}" srcId="{3787FB30-96BE-47C0-9EF4-0D9A32267F20}" destId="{533A381F-A608-4F66-B6DD-3438E1D7C5B1}" srcOrd="3" destOrd="0" parTransId="{ED4854F1-D337-4E13-8EA3-68EF7A23123D}" sibTransId="{69A29C44-C494-4771-94E1-FEABAD763E97}"/>
    <dgm:cxn modelId="{FC1CCECC-0DA2-4C42-BDAB-589B381E9743}" type="presOf" srcId="{320C6D2C-0F16-487D-B6E3-C27F56261666}" destId="{1BB37028-E513-4355-8CB0-35A360132DF7}" srcOrd="0" destOrd="0" presId="urn:microsoft.com/office/officeart/2018/2/layout/IconCircleList"/>
    <dgm:cxn modelId="{DF5A92D6-CCF5-460E-8B85-5046E99CB045}" type="presOf" srcId="{CF374851-7FDD-4C60-8440-8E62F2002908}" destId="{A6E1B47F-CB4E-4D83-A2EE-F1ABE24CFF7D}" srcOrd="0" destOrd="0" presId="urn:microsoft.com/office/officeart/2018/2/layout/IconCircleList"/>
    <dgm:cxn modelId="{28E66EE6-A31E-4C01-9BB0-DEF40FD4842E}" type="presOf" srcId="{AE90146C-42F0-403D-9F3C-DBC526FC6FB6}" destId="{23EF75AE-54DE-4AB9-AD3F-2FDDBC33493B}" srcOrd="0" destOrd="0" presId="urn:microsoft.com/office/officeart/2018/2/layout/IconCircleList"/>
    <dgm:cxn modelId="{326DA7F1-928A-44A2-99A1-6444DBDCBF18}" type="presOf" srcId="{0451D08D-B291-4904-90A5-245BCED06BAF}" destId="{207ED9A1-9CDA-4D6E-A52D-24E7C4B9D770}" srcOrd="0" destOrd="0" presId="urn:microsoft.com/office/officeart/2018/2/layout/IconCircleList"/>
    <dgm:cxn modelId="{364441F2-4637-4D84-801E-A39DBDC717A1}" type="presParOf" srcId="{45F028F6-BAF5-404B-9771-108ED377B70F}" destId="{F01B634A-1956-4D77-B302-ACC777C9BF95}" srcOrd="0" destOrd="0" presId="urn:microsoft.com/office/officeart/2018/2/layout/IconCircleList"/>
    <dgm:cxn modelId="{E0F12FDA-FBC4-4176-833A-64B266ED67CE}" type="presParOf" srcId="{F01B634A-1956-4D77-B302-ACC777C9BF95}" destId="{BE5D49B8-00A1-4B90-8AF0-B6BCCDF0BCC9}" srcOrd="0" destOrd="0" presId="urn:microsoft.com/office/officeart/2018/2/layout/IconCircleList"/>
    <dgm:cxn modelId="{406ACC2E-0C89-4B90-9897-83F0D671D819}" type="presParOf" srcId="{BE5D49B8-00A1-4B90-8AF0-B6BCCDF0BCC9}" destId="{60FF3BBC-7196-45D8-9622-6FAD4A410D85}" srcOrd="0" destOrd="0" presId="urn:microsoft.com/office/officeart/2018/2/layout/IconCircleList"/>
    <dgm:cxn modelId="{1FE9ABA9-F85C-4E64-816B-EF5182961B2B}" type="presParOf" srcId="{BE5D49B8-00A1-4B90-8AF0-B6BCCDF0BCC9}" destId="{E5D8DA22-F377-460E-9115-672B83B68FB3}" srcOrd="1" destOrd="0" presId="urn:microsoft.com/office/officeart/2018/2/layout/IconCircleList"/>
    <dgm:cxn modelId="{FD6F27E0-C4A5-4AD1-8A3F-8FF0DB67DDCF}" type="presParOf" srcId="{BE5D49B8-00A1-4B90-8AF0-B6BCCDF0BCC9}" destId="{BCFB9837-D880-46EC-AF45-7B738F3F33A3}" srcOrd="2" destOrd="0" presId="urn:microsoft.com/office/officeart/2018/2/layout/IconCircleList"/>
    <dgm:cxn modelId="{586DD143-EC52-45C4-A7B5-F08D84A3B34F}" type="presParOf" srcId="{BE5D49B8-00A1-4B90-8AF0-B6BCCDF0BCC9}" destId="{93D214A5-C64E-4C16-BF34-7B3774EA847B}" srcOrd="3" destOrd="0" presId="urn:microsoft.com/office/officeart/2018/2/layout/IconCircleList"/>
    <dgm:cxn modelId="{85CB032B-2F5E-4642-B845-3E17C847EC36}" type="presParOf" srcId="{F01B634A-1956-4D77-B302-ACC777C9BF95}" destId="{5C2EB944-9482-47AA-A471-E1D83B59EDCB}" srcOrd="1" destOrd="0" presId="urn:microsoft.com/office/officeart/2018/2/layout/IconCircleList"/>
    <dgm:cxn modelId="{F3E6BAD5-8BE9-4A27-997C-A7FEDE4FEC1B}" type="presParOf" srcId="{F01B634A-1956-4D77-B302-ACC777C9BF95}" destId="{82BA9A81-2831-4401-B52E-031EFC80394A}" srcOrd="2" destOrd="0" presId="urn:microsoft.com/office/officeart/2018/2/layout/IconCircleList"/>
    <dgm:cxn modelId="{2DA43165-5508-41C6-A79B-B7A4EAD7DDE7}" type="presParOf" srcId="{82BA9A81-2831-4401-B52E-031EFC80394A}" destId="{84C56834-E86A-4A21-B1AB-DA8E8204D408}" srcOrd="0" destOrd="0" presId="urn:microsoft.com/office/officeart/2018/2/layout/IconCircleList"/>
    <dgm:cxn modelId="{15FEAB18-63FB-4ABE-A771-943D3320FDE1}" type="presParOf" srcId="{82BA9A81-2831-4401-B52E-031EFC80394A}" destId="{502109F5-425D-4257-BBF6-55F57B7D04B2}" srcOrd="1" destOrd="0" presId="urn:microsoft.com/office/officeart/2018/2/layout/IconCircleList"/>
    <dgm:cxn modelId="{3FF92C8A-D98F-412F-AA4E-B4828CE225DE}" type="presParOf" srcId="{82BA9A81-2831-4401-B52E-031EFC80394A}" destId="{5791D5DC-AEE8-43C6-991B-EC8CF3639E18}" srcOrd="2" destOrd="0" presId="urn:microsoft.com/office/officeart/2018/2/layout/IconCircleList"/>
    <dgm:cxn modelId="{4E74D73B-72FC-43D1-8E1A-227902EDEECB}" type="presParOf" srcId="{82BA9A81-2831-4401-B52E-031EFC80394A}" destId="{A6E1B47F-CB4E-4D83-A2EE-F1ABE24CFF7D}" srcOrd="3" destOrd="0" presId="urn:microsoft.com/office/officeart/2018/2/layout/IconCircleList"/>
    <dgm:cxn modelId="{202CC5C6-A8F7-4851-A514-3E1346950BF4}" type="presParOf" srcId="{F01B634A-1956-4D77-B302-ACC777C9BF95}" destId="{18523381-6072-420B-96DA-87824E71A085}" srcOrd="3" destOrd="0" presId="urn:microsoft.com/office/officeart/2018/2/layout/IconCircleList"/>
    <dgm:cxn modelId="{7971826C-D24E-4072-98EA-9C7B8989DFFB}" type="presParOf" srcId="{F01B634A-1956-4D77-B302-ACC777C9BF95}" destId="{3CC2473D-3331-4E13-B645-95DB1F944346}" srcOrd="4" destOrd="0" presId="urn:microsoft.com/office/officeart/2018/2/layout/IconCircleList"/>
    <dgm:cxn modelId="{CD06FD61-87C7-467D-BF2A-258EB3E0D274}" type="presParOf" srcId="{3CC2473D-3331-4E13-B645-95DB1F944346}" destId="{2D0BC4DA-6EF0-403B-B2A9-CC43A1D0ADD6}" srcOrd="0" destOrd="0" presId="urn:microsoft.com/office/officeart/2018/2/layout/IconCircleList"/>
    <dgm:cxn modelId="{E2FDD2AB-1DDF-42C3-8092-F74860FCC5E8}" type="presParOf" srcId="{3CC2473D-3331-4E13-B645-95DB1F944346}" destId="{A6805601-74EB-496A-B3C7-F1ACF8280986}" srcOrd="1" destOrd="0" presId="urn:microsoft.com/office/officeart/2018/2/layout/IconCircleList"/>
    <dgm:cxn modelId="{66F0CFEA-1E63-45DD-934B-24EE147D7B73}" type="presParOf" srcId="{3CC2473D-3331-4E13-B645-95DB1F944346}" destId="{9BE27D5F-ED8C-4E11-B475-0B90BAF5792F}" srcOrd="2" destOrd="0" presId="urn:microsoft.com/office/officeart/2018/2/layout/IconCircleList"/>
    <dgm:cxn modelId="{4DA5BA03-A3CD-45EF-95B6-1587052FC097}" type="presParOf" srcId="{3CC2473D-3331-4E13-B645-95DB1F944346}" destId="{E835103A-127A-474D-BBC6-11A166E2981F}" srcOrd="3" destOrd="0" presId="urn:microsoft.com/office/officeart/2018/2/layout/IconCircleList"/>
    <dgm:cxn modelId="{B8293E3A-5990-4BFD-A543-7AEF204684C9}" type="presParOf" srcId="{F01B634A-1956-4D77-B302-ACC777C9BF95}" destId="{207ED9A1-9CDA-4D6E-A52D-24E7C4B9D770}" srcOrd="5" destOrd="0" presId="urn:microsoft.com/office/officeart/2018/2/layout/IconCircleList"/>
    <dgm:cxn modelId="{3975F29D-48A6-44FE-83C8-ED4C263CECFB}" type="presParOf" srcId="{F01B634A-1956-4D77-B302-ACC777C9BF95}" destId="{A11B960F-CAE2-4BA9-93C9-8A68C085E5A5}" srcOrd="6" destOrd="0" presId="urn:microsoft.com/office/officeart/2018/2/layout/IconCircleList"/>
    <dgm:cxn modelId="{5DFCD05F-5F66-4EE9-B69F-8A92A83CB073}" type="presParOf" srcId="{A11B960F-CAE2-4BA9-93C9-8A68C085E5A5}" destId="{410D4FFD-F294-4CC1-9C16-3887B6AA4167}" srcOrd="0" destOrd="0" presId="urn:microsoft.com/office/officeart/2018/2/layout/IconCircleList"/>
    <dgm:cxn modelId="{1F1B06F0-818A-48D8-A751-85F381A4231F}" type="presParOf" srcId="{A11B960F-CAE2-4BA9-93C9-8A68C085E5A5}" destId="{7296EE25-4EEC-4CEE-8E64-16BA306BC214}" srcOrd="1" destOrd="0" presId="urn:microsoft.com/office/officeart/2018/2/layout/IconCircleList"/>
    <dgm:cxn modelId="{8F2FF4BB-2C98-4BD7-B127-801E8591FDDD}" type="presParOf" srcId="{A11B960F-CAE2-4BA9-93C9-8A68C085E5A5}" destId="{35326EA6-DF13-43BA-A047-8625E39FE13E}" srcOrd="2" destOrd="0" presId="urn:microsoft.com/office/officeart/2018/2/layout/IconCircleList"/>
    <dgm:cxn modelId="{7FB575D2-76CD-43EE-B3D3-B4714A5787D1}" type="presParOf" srcId="{A11B960F-CAE2-4BA9-93C9-8A68C085E5A5}" destId="{76E9B7BE-A76D-4A28-95A9-2F4C2D7E5E62}" srcOrd="3" destOrd="0" presId="urn:microsoft.com/office/officeart/2018/2/layout/IconCircleList"/>
    <dgm:cxn modelId="{0E640BAD-0D58-4BD3-A1FF-559508B70907}" type="presParOf" srcId="{F01B634A-1956-4D77-B302-ACC777C9BF95}" destId="{1BB37028-E513-4355-8CB0-35A360132DF7}" srcOrd="7" destOrd="0" presId="urn:microsoft.com/office/officeart/2018/2/layout/IconCircleList"/>
    <dgm:cxn modelId="{0DE657E6-DC1D-4316-A4CA-92165EBEF233}" type="presParOf" srcId="{F01B634A-1956-4D77-B302-ACC777C9BF95}" destId="{ABC5FC05-21AA-428C-A7F7-0DE2844A8476}" srcOrd="8" destOrd="0" presId="urn:microsoft.com/office/officeart/2018/2/layout/IconCircleList"/>
    <dgm:cxn modelId="{7BF2BBEB-63A8-44D4-9E6D-E499ED136101}" type="presParOf" srcId="{ABC5FC05-21AA-428C-A7F7-0DE2844A8476}" destId="{13C3A3CD-A69B-47E9-8822-C965C0D5D0CA}" srcOrd="0" destOrd="0" presId="urn:microsoft.com/office/officeart/2018/2/layout/IconCircleList"/>
    <dgm:cxn modelId="{BEC3F6C1-D26F-4151-9863-3C36A2699F1D}" type="presParOf" srcId="{ABC5FC05-21AA-428C-A7F7-0DE2844A8476}" destId="{6E7AD20C-FAF1-4DBD-89E8-EFE62A8BE6F0}" srcOrd="1" destOrd="0" presId="urn:microsoft.com/office/officeart/2018/2/layout/IconCircleList"/>
    <dgm:cxn modelId="{970F9A60-82D9-4866-A2EF-400B87C76BB2}" type="presParOf" srcId="{ABC5FC05-21AA-428C-A7F7-0DE2844A8476}" destId="{26CC1F7E-FED6-4251-9731-538333942A5F}" srcOrd="2" destOrd="0" presId="urn:microsoft.com/office/officeart/2018/2/layout/IconCircleList"/>
    <dgm:cxn modelId="{DE54B24B-4DAA-420E-9B5B-C641348E1A90}" type="presParOf" srcId="{ABC5FC05-21AA-428C-A7F7-0DE2844A8476}" destId="{23EF75AE-54DE-4AB9-AD3F-2FDDBC33493B}" srcOrd="3" destOrd="0" presId="urn:microsoft.com/office/officeart/2018/2/layout/IconCircleList"/>
    <dgm:cxn modelId="{EBC2C807-2218-4E82-B1E5-DC077E902FD4}" type="presParOf" srcId="{F01B634A-1956-4D77-B302-ACC777C9BF95}" destId="{668DFD73-BBD5-475D-B72B-1D1464E1DCE6}" srcOrd="9" destOrd="0" presId="urn:microsoft.com/office/officeart/2018/2/layout/IconCircleList"/>
    <dgm:cxn modelId="{829E288F-B1EE-4714-8FC1-CFB53A149B07}" type="presParOf" srcId="{F01B634A-1956-4D77-B302-ACC777C9BF95}" destId="{6ACB9C40-F8C1-4E7F-8882-EEAE86E22A6B}" srcOrd="10" destOrd="0" presId="urn:microsoft.com/office/officeart/2018/2/layout/IconCircleList"/>
    <dgm:cxn modelId="{A59D2D0A-3D04-4A1D-B442-36C532099D0F}" type="presParOf" srcId="{6ACB9C40-F8C1-4E7F-8882-EEAE86E22A6B}" destId="{EC5B25B1-60B9-47D1-956A-F972D4BD1800}" srcOrd="0" destOrd="0" presId="urn:microsoft.com/office/officeart/2018/2/layout/IconCircleList"/>
    <dgm:cxn modelId="{3D216499-F780-4D45-8EA1-A184E4162865}" type="presParOf" srcId="{6ACB9C40-F8C1-4E7F-8882-EEAE86E22A6B}" destId="{6E0EB4A7-3709-4C80-ABB9-573C93BA9FF4}" srcOrd="1" destOrd="0" presId="urn:microsoft.com/office/officeart/2018/2/layout/IconCircleList"/>
    <dgm:cxn modelId="{B67E7269-2C3D-426F-8880-820C6C157902}" type="presParOf" srcId="{6ACB9C40-F8C1-4E7F-8882-EEAE86E22A6B}" destId="{21663536-2A9B-4DF1-A895-D9CAFC3FFA34}" srcOrd="2" destOrd="0" presId="urn:microsoft.com/office/officeart/2018/2/layout/IconCircleList"/>
    <dgm:cxn modelId="{C94E5F45-AFE4-4FD3-8DA8-F1294C553000}" type="presParOf" srcId="{6ACB9C40-F8C1-4E7F-8882-EEAE86E22A6B}" destId="{591D6492-9472-4E8F-895C-72CF5B8FC5B3}"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F912E4-0151-440F-AFD9-F19CCC31E9A9}"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88C82CC5-93E2-490B-8B1D-3ACC0A1711C1}">
      <dgm:prSet/>
      <dgm:spPr/>
      <dgm:t>
        <a:bodyPr/>
        <a:lstStyle/>
        <a:p>
          <a:r>
            <a:rPr lang="en-GB" dirty="0"/>
            <a:t>Trips has been cancelled and refused travel . Others fear of travelling due to Border Control </a:t>
          </a:r>
          <a:endParaRPr lang="en-US" dirty="0"/>
        </a:p>
      </dgm:t>
    </dgm:pt>
    <dgm:pt modelId="{3EABBAD4-1B8B-4B66-B597-348F468C15D0}" type="parTrans" cxnId="{012302B6-B29F-46F4-A462-CBAE9B0C431A}">
      <dgm:prSet/>
      <dgm:spPr/>
      <dgm:t>
        <a:bodyPr/>
        <a:lstStyle/>
        <a:p>
          <a:endParaRPr lang="en-US"/>
        </a:p>
      </dgm:t>
    </dgm:pt>
    <dgm:pt modelId="{9C78B3E1-CA41-4477-9C96-4D91F5816B33}" type="sibTrans" cxnId="{012302B6-B29F-46F4-A462-CBAE9B0C431A}">
      <dgm:prSet/>
      <dgm:spPr/>
      <dgm:t>
        <a:bodyPr/>
        <a:lstStyle/>
        <a:p>
          <a:endParaRPr lang="en-US"/>
        </a:p>
      </dgm:t>
    </dgm:pt>
    <dgm:pt modelId="{3AAEE116-8323-4F36-B285-6AEE54E79168}">
      <dgm:prSet/>
      <dgm:spPr/>
      <dgm:t>
        <a:bodyPr/>
        <a:lstStyle/>
        <a:p>
          <a:r>
            <a:rPr lang="en-GB" dirty="0"/>
            <a:t>electronic systems not working to show status – not visible or showing incorrectly. Lack of training for airline staff to understand the e-visas system.  </a:t>
          </a:r>
          <a:endParaRPr lang="en-US" dirty="0"/>
        </a:p>
      </dgm:t>
    </dgm:pt>
    <dgm:pt modelId="{049A129E-8636-4DE5-BD1A-33B71708CC4C}" type="parTrans" cxnId="{B5A58A26-1C3D-4EA0-897C-89C6ECA6B4D2}">
      <dgm:prSet/>
      <dgm:spPr/>
      <dgm:t>
        <a:bodyPr/>
        <a:lstStyle/>
        <a:p>
          <a:endParaRPr lang="en-US"/>
        </a:p>
      </dgm:t>
    </dgm:pt>
    <dgm:pt modelId="{DD0EE9A6-D88A-4370-A2A1-FE2F4724D014}" type="sibTrans" cxnId="{B5A58A26-1C3D-4EA0-897C-89C6ECA6B4D2}">
      <dgm:prSet/>
      <dgm:spPr/>
      <dgm:t>
        <a:bodyPr/>
        <a:lstStyle/>
        <a:p>
          <a:endParaRPr lang="en-US"/>
        </a:p>
      </dgm:t>
    </dgm:pt>
    <dgm:pt modelId="{AD5E9251-6FDF-4F1F-9587-C4170590D503}">
      <dgm:prSet/>
      <dgm:spPr/>
      <dgm:t>
        <a:bodyPr/>
        <a:lstStyle/>
        <a:p>
          <a:r>
            <a:rPr lang="en-GB" dirty="0"/>
            <a:t>Difficulties: English – language barriers. </a:t>
          </a:r>
          <a:endParaRPr lang="en-US" dirty="0"/>
        </a:p>
      </dgm:t>
    </dgm:pt>
    <dgm:pt modelId="{2B22B634-CB50-4ED3-9173-06E78BB85B19}" type="parTrans" cxnId="{596F97B8-F8F2-4355-B06A-9360F0456EDD}">
      <dgm:prSet/>
      <dgm:spPr/>
      <dgm:t>
        <a:bodyPr/>
        <a:lstStyle/>
        <a:p>
          <a:endParaRPr lang="en-US"/>
        </a:p>
      </dgm:t>
    </dgm:pt>
    <dgm:pt modelId="{CD489401-9579-480E-A05A-BEF6DA4346A0}" type="sibTrans" cxnId="{596F97B8-F8F2-4355-B06A-9360F0456EDD}">
      <dgm:prSet/>
      <dgm:spPr/>
      <dgm:t>
        <a:bodyPr/>
        <a:lstStyle/>
        <a:p>
          <a:endParaRPr lang="en-US"/>
        </a:p>
      </dgm:t>
    </dgm:pt>
    <dgm:pt modelId="{B08AA0C4-0E1B-48A5-A7E6-8DEAF8F389DF}">
      <dgm:prSet/>
      <dgm:spPr/>
      <dgm:t>
        <a:bodyPr/>
        <a:lstStyle/>
        <a:p>
          <a:r>
            <a:rPr lang="en-GB" dirty="0"/>
            <a:t>Unable to fill in applications. Windrush scandal – where migrant communities were kicked out of the system. </a:t>
          </a:r>
          <a:endParaRPr lang="en-US" dirty="0"/>
        </a:p>
      </dgm:t>
    </dgm:pt>
    <dgm:pt modelId="{F5E5E515-5188-47A5-8A3F-07BD2054DAC9}" type="parTrans" cxnId="{F562A4E3-EBB0-4F6F-9CAD-93CCFAA5D08E}">
      <dgm:prSet/>
      <dgm:spPr/>
      <dgm:t>
        <a:bodyPr/>
        <a:lstStyle/>
        <a:p>
          <a:endParaRPr lang="en-US"/>
        </a:p>
      </dgm:t>
    </dgm:pt>
    <dgm:pt modelId="{8B55DB1C-9A95-4812-876A-3892D55C4568}" type="sibTrans" cxnId="{F562A4E3-EBB0-4F6F-9CAD-93CCFAA5D08E}">
      <dgm:prSet/>
      <dgm:spPr/>
      <dgm:t>
        <a:bodyPr/>
        <a:lstStyle/>
        <a:p>
          <a:endParaRPr lang="en-US"/>
        </a:p>
      </dgm:t>
    </dgm:pt>
    <dgm:pt modelId="{F5B7A397-8032-49F6-B3C0-C93072D44266}">
      <dgm:prSet/>
      <dgm:spPr/>
      <dgm:t>
        <a:bodyPr/>
        <a:lstStyle/>
        <a:p>
          <a:r>
            <a:rPr lang="en-GB"/>
            <a:t>Limited access to internet</a:t>
          </a:r>
          <a:endParaRPr lang="en-US"/>
        </a:p>
      </dgm:t>
    </dgm:pt>
    <dgm:pt modelId="{08E8159F-29DC-4DD5-850E-B1F5B0125D6C}" type="parTrans" cxnId="{E8846912-807E-4C2B-8E48-FB7BF67D8332}">
      <dgm:prSet/>
      <dgm:spPr/>
      <dgm:t>
        <a:bodyPr/>
        <a:lstStyle/>
        <a:p>
          <a:endParaRPr lang="en-US"/>
        </a:p>
      </dgm:t>
    </dgm:pt>
    <dgm:pt modelId="{CF03E7C1-7172-49BC-B428-CE046C1F695E}" type="sibTrans" cxnId="{E8846912-807E-4C2B-8E48-FB7BF67D8332}">
      <dgm:prSet/>
      <dgm:spPr/>
      <dgm:t>
        <a:bodyPr/>
        <a:lstStyle/>
        <a:p>
          <a:endParaRPr lang="en-US"/>
        </a:p>
      </dgm:t>
    </dgm:pt>
    <dgm:pt modelId="{86012060-0C1E-4B23-A7DE-4725317BB5FD}">
      <dgm:prSet/>
      <dgm:spPr/>
      <dgm:t>
        <a:bodyPr/>
        <a:lstStyle/>
        <a:p>
          <a:r>
            <a:rPr lang="en-GB"/>
            <a:t>BRP and BRC till March 31st 2025 but not all expired BRP can be used.</a:t>
          </a:r>
          <a:endParaRPr lang="en-US"/>
        </a:p>
      </dgm:t>
    </dgm:pt>
    <dgm:pt modelId="{B7452DF8-B04C-42F2-A5C0-2665B105071E}" type="parTrans" cxnId="{8107B9C3-BA70-452F-B823-079F680DB863}">
      <dgm:prSet/>
      <dgm:spPr/>
      <dgm:t>
        <a:bodyPr/>
        <a:lstStyle/>
        <a:p>
          <a:endParaRPr lang="en-US"/>
        </a:p>
      </dgm:t>
    </dgm:pt>
    <dgm:pt modelId="{343400B9-5C8B-4D50-A344-21FEBAFCD40A}" type="sibTrans" cxnId="{8107B9C3-BA70-452F-B823-079F680DB863}">
      <dgm:prSet/>
      <dgm:spPr/>
      <dgm:t>
        <a:bodyPr/>
        <a:lstStyle/>
        <a:p>
          <a:endParaRPr lang="en-US"/>
        </a:p>
      </dgm:t>
    </dgm:pt>
    <dgm:pt modelId="{B808B554-5513-4846-AFA5-D321F9E8BDE1}">
      <dgm:prSet/>
      <dgm:spPr/>
      <dgm:t>
        <a:bodyPr/>
        <a:lstStyle/>
        <a:p>
          <a:r>
            <a:rPr lang="en-GB"/>
            <a:t>issues arising with right to rent and right to work checks, on challenges proving status for those waiting for visa renewals, and on issues for European Citizens with proving status on the Settlement scheme.</a:t>
          </a:r>
          <a:endParaRPr lang="en-US"/>
        </a:p>
      </dgm:t>
    </dgm:pt>
    <dgm:pt modelId="{2252E564-5D86-40F2-B0B1-94A7EBD27726}" type="parTrans" cxnId="{F239EFDF-4EE7-4F1C-8419-D08379C5BB80}">
      <dgm:prSet/>
      <dgm:spPr/>
      <dgm:t>
        <a:bodyPr/>
        <a:lstStyle/>
        <a:p>
          <a:endParaRPr lang="en-US"/>
        </a:p>
      </dgm:t>
    </dgm:pt>
    <dgm:pt modelId="{A4F92F38-7BEB-4AAF-B168-9EA9BA93E020}" type="sibTrans" cxnId="{F239EFDF-4EE7-4F1C-8419-D08379C5BB80}">
      <dgm:prSet/>
      <dgm:spPr/>
      <dgm:t>
        <a:bodyPr/>
        <a:lstStyle/>
        <a:p>
          <a:endParaRPr lang="en-US"/>
        </a:p>
      </dgm:t>
    </dgm:pt>
    <dgm:pt modelId="{777C0ED5-EDD9-4F69-BAB9-E75D026FA26E}" type="pres">
      <dgm:prSet presAssocID="{C2F912E4-0151-440F-AFD9-F19CCC31E9A9}" presName="diagram" presStyleCnt="0">
        <dgm:presLayoutVars>
          <dgm:dir/>
          <dgm:resizeHandles val="exact"/>
        </dgm:presLayoutVars>
      </dgm:prSet>
      <dgm:spPr/>
    </dgm:pt>
    <dgm:pt modelId="{5FC99122-3851-44F2-988D-B9BE553CD6D8}" type="pres">
      <dgm:prSet presAssocID="{88C82CC5-93E2-490B-8B1D-3ACC0A1711C1}" presName="node" presStyleLbl="node1" presStyleIdx="0" presStyleCnt="7">
        <dgm:presLayoutVars>
          <dgm:bulletEnabled val="1"/>
        </dgm:presLayoutVars>
      </dgm:prSet>
      <dgm:spPr/>
    </dgm:pt>
    <dgm:pt modelId="{B4F83999-EECA-4FB4-8D7E-6A6C9AFFB430}" type="pres">
      <dgm:prSet presAssocID="{9C78B3E1-CA41-4477-9C96-4D91F5816B33}" presName="sibTrans" presStyleCnt="0"/>
      <dgm:spPr/>
    </dgm:pt>
    <dgm:pt modelId="{45422FFB-EF9B-4D96-BF81-D6CEAC8298C6}" type="pres">
      <dgm:prSet presAssocID="{3AAEE116-8323-4F36-B285-6AEE54E79168}" presName="node" presStyleLbl="node1" presStyleIdx="1" presStyleCnt="7">
        <dgm:presLayoutVars>
          <dgm:bulletEnabled val="1"/>
        </dgm:presLayoutVars>
      </dgm:prSet>
      <dgm:spPr/>
    </dgm:pt>
    <dgm:pt modelId="{35399C0A-3C6B-437F-8E28-D2009A64ABED}" type="pres">
      <dgm:prSet presAssocID="{DD0EE9A6-D88A-4370-A2A1-FE2F4724D014}" presName="sibTrans" presStyleCnt="0"/>
      <dgm:spPr/>
    </dgm:pt>
    <dgm:pt modelId="{78AE745F-FFB4-4A56-80EF-51B423E1CCF2}" type="pres">
      <dgm:prSet presAssocID="{AD5E9251-6FDF-4F1F-9587-C4170590D503}" presName="node" presStyleLbl="node1" presStyleIdx="2" presStyleCnt="7">
        <dgm:presLayoutVars>
          <dgm:bulletEnabled val="1"/>
        </dgm:presLayoutVars>
      </dgm:prSet>
      <dgm:spPr/>
    </dgm:pt>
    <dgm:pt modelId="{2BE3DC28-2A2C-4039-A66B-31DF5CB6F510}" type="pres">
      <dgm:prSet presAssocID="{CD489401-9579-480E-A05A-BEF6DA4346A0}" presName="sibTrans" presStyleCnt="0"/>
      <dgm:spPr/>
    </dgm:pt>
    <dgm:pt modelId="{669A2BF4-CE5A-4B40-A09C-92E721E0FCD8}" type="pres">
      <dgm:prSet presAssocID="{B08AA0C4-0E1B-48A5-A7E6-8DEAF8F389DF}" presName="node" presStyleLbl="node1" presStyleIdx="3" presStyleCnt="7">
        <dgm:presLayoutVars>
          <dgm:bulletEnabled val="1"/>
        </dgm:presLayoutVars>
      </dgm:prSet>
      <dgm:spPr/>
    </dgm:pt>
    <dgm:pt modelId="{18610C1B-4E45-46D2-9047-FD1DAF726525}" type="pres">
      <dgm:prSet presAssocID="{8B55DB1C-9A95-4812-876A-3892D55C4568}" presName="sibTrans" presStyleCnt="0"/>
      <dgm:spPr/>
    </dgm:pt>
    <dgm:pt modelId="{056562ED-7C6C-4C2D-B08B-2C9CDA32F401}" type="pres">
      <dgm:prSet presAssocID="{F5B7A397-8032-49F6-B3C0-C93072D44266}" presName="node" presStyleLbl="node1" presStyleIdx="4" presStyleCnt="7">
        <dgm:presLayoutVars>
          <dgm:bulletEnabled val="1"/>
        </dgm:presLayoutVars>
      </dgm:prSet>
      <dgm:spPr/>
    </dgm:pt>
    <dgm:pt modelId="{0B3E57AB-50A6-4BEC-84E8-07E717E5E59F}" type="pres">
      <dgm:prSet presAssocID="{CF03E7C1-7172-49BC-B428-CE046C1F695E}" presName="sibTrans" presStyleCnt="0"/>
      <dgm:spPr/>
    </dgm:pt>
    <dgm:pt modelId="{77EAF84E-0B41-499D-8AD9-75F5ABFBF5BE}" type="pres">
      <dgm:prSet presAssocID="{86012060-0C1E-4B23-A7DE-4725317BB5FD}" presName="node" presStyleLbl="node1" presStyleIdx="5" presStyleCnt="7">
        <dgm:presLayoutVars>
          <dgm:bulletEnabled val="1"/>
        </dgm:presLayoutVars>
      </dgm:prSet>
      <dgm:spPr/>
    </dgm:pt>
    <dgm:pt modelId="{09F79E0E-A15B-4B76-B351-446FA01695E9}" type="pres">
      <dgm:prSet presAssocID="{343400B9-5C8B-4D50-A344-21FEBAFCD40A}" presName="sibTrans" presStyleCnt="0"/>
      <dgm:spPr/>
    </dgm:pt>
    <dgm:pt modelId="{5377FB37-70AF-4AA9-A37C-83FB0EC33DCE}" type="pres">
      <dgm:prSet presAssocID="{B808B554-5513-4846-AFA5-D321F9E8BDE1}" presName="node" presStyleLbl="node1" presStyleIdx="6" presStyleCnt="7">
        <dgm:presLayoutVars>
          <dgm:bulletEnabled val="1"/>
        </dgm:presLayoutVars>
      </dgm:prSet>
      <dgm:spPr/>
    </dgm:pt>
  </dgm:ptLst>
  <dgm:cxnLst>
    <dgm:cxn modelId="{A634F305-08CD-4153-AC4D-67F1236D396E}" type="presOf" srcId="{86012060-0C1E-4B23-A7DE-4725317BB5FD}" destId="{77EAF84E-0B41-499D-8AD9-75F5ABFBF5BE}" srcOrd="0" destOrd="0" presId="urn:microsoft.com/office/officeart/2005/8/layout/default"/>
    <dgm:cxn modelId="{E8846912-807E-4C2B-8E48-FB7BF67D8332}" srcId="{C2F912E4-0151-440F-AFD9-F19CCC31E9A9}" destId="{F5B7A397-8032-49F6-B3C0-C93072D44266}" srcOrd="4" destOrd="0" parTransId="{08E8159F-29DC-4DD5-850E-B1F5B0125D6C}" sibTransId="{CF03E7C1-7172-49BC-B428-CE046C1F695E}"/>
    <dgm:cxn modelId="{C7EEC61D-F25F-4890-B272-161A766C1F54}" type="presOf" srcId="{88C82CC5-93E2-490B-8B1D-3ACC0A1711C1}" destId="{5FC99122-3851-44F2-988D-B9BE553CD6D8}" srcOrd="0" destOrd="0" presId="urn:microsoft.com/office/officeart/2005/8/layout/default"/>
    <dgm:cxn modelId="{B5A58A26-1C3D-4EA0-897C-89C6ECA6B4D2}" srcId="{C2F912E4-0151-440F-AFD9-F19CCC31E9A9}" destId="{3AAEE116-8323-4F36-B285-6AEE54E79168}" srcOrd="1" destOrd="0" parTransId="{049A129E-8636-4DE5-BD1A-33B71708CC4C}" sibTransId="{DD0EE9A6-D88A-4370-A2A1-FE2F4724D014}"/>
    <dgm:cxn modelId="{A7742128-98B2-43DB-91C2-24CD84227F9F}" type="presOf" srcId="{AD5E9251-6FDF-4F1F-9587-C4170590D503}" destId="{78AE745F-FFB4-4A56-80EF-51B423E1CCF2}" srcOrd="0" destOrd="0" presId="urn:microsoft.com/office/officeart/2005/8/layout/default"/>
    <dgm:cxn modelId="{48C5E969-1FB3-4252-A4D8-B594DA170753}" type="presOf" srcId="{B808B554-5513-4846-AFA5-D321F9E8BDE1}" destId="{5377FB37-70AF-4AA9-A37C-83FB0EC33DCE}" srcOrd="0" destOrd="0" presId="urn:microsoft.com/office/officeart/2005/8/layout/default"/>
    <dgm:cxn modelId="{E997076A-37EB-4DA2-B304-E03BC5F2CE00}" type="presOf" srcId="{3AAEE116-8323-4F36-B285-6AEE54E79168}" destId="{45422FFB-EF9B-4D96-BF81-D6CEAC8298C6}" srcOrd="0" destOrd="0" presId="urn:microsoft.com/office/officeart/2005/8/layout/default"/>
    <dgm:cxn modelId="{5F49027B-082A-4C83-81AB-4AE3F34E9468}" type="presOf" srcId="{B08AA0C4-0E1B-48A5-A7E6-8DEAF8F389DF}" destId="{669A2BF4-CE5A-4B40-A09C-92E721E0FCD8}" srcOrd="0" destOrd="0" presId="urn:microsoft.com/office/officeart/2005/8/layout/default"/>
    <dgm:cxn modelId="{50232DA7-C398-490E-9782-C20B491D3238}" type="presOf" srcId="{C2F912E4-0151-440F-AFD9-F19CCC31E9A9}" destId="{777C0ED5-EDD9-4F69-BAB9-E75D026FA26E}" srcOrd="0" destOrd="0" presId="urn:microsoft.com/office/officeart/2005/8/layout/default"/>
    <dgm:cxn modelId="{012302B6-B29F-46F4-A462-CBAE9B0C431A}" srcId="{C2F912E4-0151-440F-AFD9-F19CCC31E9A9}" destId="{88C82CC5-93E2-490B-8B1D-3ACC0A1711C1}" srcOrd="0" destOrd="0" parTransId="{3EABBAD4-1B8B-4B66-B597-348F468C15D0}" sibTransId="{9C78B3E1-CA41-4477-9C96-4D91F5816B33}"/>
    <dgm:cxn modelId="{596F97B8-F8F2-4355-B06A-9360F0456EDD}" srcId="{C2F912E4-0151-440F-AFD9-F19CCC31E9A9}" destId="{AD5E9251-6FDF-4F1F-9587-C4170590D503}" srcOrd="2" destOrd="0" parTransId="{2B22B634-CB50-4ED3-9173-06E78BB85B19}" sibTransId="{CD489401-9579-480E-A05A-BEF6DA4346A0}"/>
    <dgm:cxn modelId="{8107B9C3-BA70-452F-B823-079F680DB863}" srcId="{C2F912E4-0151-440F-AFD9-F19CCC31E9A9}" destId="{86012060-0C1E-4B23-A7DE-4725317BB5FD}" srcOrd="5" destOrd="0" parTransId="{B7452DF8-B04C-42F2-A5C0-2665B105071E}" sibTransId="{343400B9-5C8B-4D50-A344-21FEBAFCD40A}"/>
    <dgm:cxn modelId="{F239EFDF-4EE7-4F1C-8419-D08379C5BB80}" srcId="{C2F912E4-0151-440F-AFD9-F19CCC31E9A9}" destId="{B808B554-5513-4846-AFA5-D321F9E8BDE1}" srcOrd="6" destOrd="0" parTransId="{2252E564-5D86-40F2-B0B1-94A7EBD27726}" sibTransId="{A4F92F38-7BEB-4AAF-B168-9EA9BA93E020}"/>
    <dgm:cxn modelId="{F562A4E3-EBB0-4F6F-9CAD-93CCFAA5D08E}" srcId="{C2F912E4-0151-440F-AFD9-F19CCC31E9A9}" destId="{B08AA0C4-0E1B-48A5-A7E6-8DEAF8F389DF}" srcOrd="3" destOrd="0" parTransId="{F5E5E515-5188-47A5-8A3F-07BD2054DAC9}" sibTransId="{8B55DB1C-9A95-4812-876A-3892D55C4568}"/>
    <dgm:cxn modelId="{B6204CED-110C-4296-96C0-3678B04B8367}" type="presOf" srcId="{F5B7A397-8032-49F6-B3C0-C93072D44266}" destId="{056562ED-7C6C-4C2D-B08B-2C9CDA32F401}" srcOrd="0" destOrd="0" presId="urn:microsoft.com/office/officeart/2005/8/layout/default"/>
    <dgm:cxn modelId="{2F34E717-781A-48D2-ABD7-A90B13F82BB6}" type="presParOf" srcId="{777C0ED5-EDD9-4F69-BAB9-E75D026FA26E}" destId="{5FC99122-3851-44F2-988D-B9BE553CD6D8}" srcOrd="0" destOrd="0" presId="urn:microsoft.com/office/officeart/2005/8/layout/default"/>
    <dgm:cxn modelId="{F2BDC0D8-5785-4FD1-817B-C45FAC5B1340}" type="presParOf" srcId="{777C0ED5-EDD9-4F69-BAB9-E75D026FA26E}" destId="{B4F83999-EECA-4FB4-8D7E-6A6C9AFFB430}" srcOrd="1" destOrd="0" presId="urn:microsoft.com/office/officeart/2005/8/layout/default"/>
    <dgm:cxn modelId="{2DFD2E97-ECBD-46F9-A268-CA3C7B506763}" type="presParOf" srcId="{777C0ED5-EDD9-4F69-BAB9-E75D026FA26E}" destId="{45422FFB-EF9B-4D96-BF81-D6CEAC8298C6}" srcOrd="2" destOrd="0" presId="urn:microsoft.com/office/officeart/2005/8/layout/default"/>
    <dgm:cxn modelId="{50795DC4-C5E2-43B6-B502-E425D18917E6}" type="presParOf" srcId="{777C0ED5-EDD9-4F69-BAB9-E75D026FA26E}" destId="{35399C0A-3C6B-437F-8E28-D2009A64ABED}" srcOrd="3" destOrd="0" presId="urn:microsoft.com/office/officeart/2005/8/layout/default"/>
    <dgm:cxn modelId="{C2C55B3F-5F94-45A7-B94F-6F034FD6A26E}" type="presParOf" srcId="{777C0ED5-EDD9-4F69-BAB9-E75D026FA26E}" destId="{78AE745F-FFB4-4A56-80EF-51B423E1CCF2}" srcOrd="4" destOrd="0" presId="urn:microsoft.com/office/officeart/2005/8/layout/default"/>
    <dgm:cxn modelId="{DBD3D921-2FFB-4743-BA22-41E7E771B12C}" type="presParOf" srcId="{777C0ED5-EDD9-4F69-BAB9-E75D026FA26E}" destId="{2BE3DC28-2A2C-4039-A66B-31DF5CB6F510}" srcOrd="5" destOrd="0" presId="urn:microsoft.com/office/officeart/2005/8/layout/default"/>
    <dgm:cxn modelId="{5C026D08-83F2-4DAD-BA61-7F44A71808C0}" type="presParOf" srcId="{777C0ED5-EDD9-4F69-BAB9-E75D026FA26E}" destId="{669A2BF4-CE5A-4B40-A09C-92E721E0FCD8}" srcOrd="6" destOrd="0" presId="urn:microsoft.com/office/officeart/2005/8/layout/default"/>
    <dgm:cxn modelId="{6B8EDF27-C560-4F94-AFAC-6B86DD857CFD}" type="presParOf" srcId="{777C0ED5-EDD9-4F69-BAB9-E75D026FA26E}" destId="{18610C1B-4E45-46D2-9047-FD1DAF726525}" srcOrd="7" destOrd="0" presId="urn:microsoft.com/office/officeart/2005/8/layout/default"/>
    <dgm:cxn modelId="{5C1879D6-F89F-4F68-8B64-FCEF7D056F8D}" type="presParOf" srcId="{777C0ED5-EDD9-4F69-BAB9-E75D026FA26E}" destId="{056562ED-7C6C-4C2D-B08B-2C9CDA32F401}" srcOrd="8" destOrd="0" presId="urn:microsoft.com/office/officeart/2005/8/layout/default"/>
    <dgm:cxn modelId="{DD17430B-7C77-48F1-9BDA-B5917F88DBF3}" type="presParOf" srcId="{777C0ED5-EDD9-4F69-BAB9-E75D026FA26E}" destId="{0B3E57AB-50A6-4BEC-84E8-07E717E5E59F}" srcOrd="9" destOrd="0" presId="urn:microsoft.com/office/officeart/2005/8/layout/default"/>
    <dgm:cxn modelId="{82E0E4EA-91FA-4D19-8311-8DF2086961A8}" type="presParOf" srcId="{777C0ED5-EDD9-4F69-BAB9-E75D026FA26E}" destId="{77EAF84E-0B41-499D-8AD9-75F5ABFBF5BE}" srcOrd="10" destOrd="0" presId="urn:microsoft.com/office/officeart/2005/8/layout/default"/>
    <dgm:cxn modelId="{6157B960-70F9-4D45-8624-3BA5F33170DB}" type="presParOf" srcId="{777C0ED5-EDD9-4F69-BAB9-E75D026FA26E}" destId="{09F79E0E-A15B-4B76-B351-446FA01695E9}" srcOrd="11" destOrd="0" presId="urn:microsoft.com/office/officeart/2005/8/layout/default"/>
    <dgm:cxn modelId="{9998721C-3B30-423D-9F2B-A4AD63DBEDDA}" type="presParOf" srcId="{777C0ED5-EDD9-4F69-BAB9-E75D026FA26E}" destId="{5377FB37-70AF-4AA9-A37C-83FB0EC33DCE}"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F344DB-B61B-4BEB-B55E-01E29593677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CB2D5DE-F95F-4629-A527-3ACAD257371A}">
      <dgm:prSet/>
      <dgm:spPr/>
      <dgm:t>
        <a:bodyPr/>
        <a:lstStyle/>
        <a:p>
          <a:pPr>
            <a:lnSpc>
              <a:spcPct val="100000"/>
            </a:lnSpc>
          </a:pPr>
          <a:r>
            <a:rPr lang="en-GB" dirty="0"/>
            <a:t>Print Documents of Leave to Remain or the share code which will expire in 90 days/3 months. </a:t>
          </a:r>
          <a:endParaRPr lang="en-US" dirty="0"/>
        </a:p>
      </dgm:t>
    </dgm:pt>
    <dgm:pt modelId="{1CE1661B-866C-4F85-B8E9-129407A5EB91}" type="parTrans" cxnId="{239F63C0-0233-468E-9297-6B1B8D05CA04}">
      <dgm:prSet/>
      <dgm:spPr/>
      <dgm:t>
        <a:bodyPr/>
        <a:lstStyle/>
        <a:p>
          <a:endParaRPr lang="en-US"/>
        </a:p>
      </dgm:t>
    </dgm:pt>
    <dgm:pt modelId="{8C7FF8B8-4430-4059-B621-7CA0FC7F291D}" type="sibTrans" cxnId="{239F63C0-0233-468E-9297-6B1B8D05CA04}">
      <dgm:prSet/>
      <dgm:spPr/>
      <dgm:t>
        <a:bodyPr/>
        <a:lstStyle/>
        <a:p>
          <a:endParaRPr lang="en-US"/>
        </a:p>
      </dgm:t>
    </dgm:pt>
    <dgm:pt modelId="{AEAC1D76-C133-4307-A1C5-A5CA2AA76C0A}">
      <dgm:prSet/>
      <dgm:spPr/>
      <dgm:t>
        <a:bodyPr/>
        <a:lstStyle/>
        <a:p>
          <a:pPr>
            <a:lnSpc>
              <a:spcPct val="100000"/>
            </a:lnSpc>
          </a:pPr>
          <a:r>
            <a:rPr lang="en-GB"/>
            <a:t>Successful visa applicants receive written confirmation by email or letter that they have been granted permission, which can be kept for personal records. Should any issues be encountered with e-Visas and cannot be used as evidence of status these printed documents can be used when interacting with the Home Office. You may also wish to print out the eVisa profile page if you would like a physical version of your own records. </a:t>
          </a:r>
          <a:endParaRPr lang="en-US"/>
        </a:p>
      </dgm:t>
    </dgm:pt>
    <dgm:pt modelId="{2B803C52-0885-4559-80D0-FE57C25406A5}" type="parTrans" cxnId="{A3405B9E-4B56-4FEF-99A9-FA50D54D171E}">
      <dgm:prSet/>
      <dgm:spPr/>
      <dgm:t>
        <a:bodyPr/>
        <a:lstStyle/>
        <a:p>
          <a:endParaRPr lang="en-US"/>
        </a:p>
      </dgm:t>
    </dgm:pt>
    <dgm:pt modelId="{CA10A84A-31EB-4E14-968A-6FC213EB18EA}" type="sibTrans" cxnId="{A3405B9E-4B56-4FEF-99A9-FA50D54D171E}">
      <dgm:prSet/>
      <dgm:spPr/>
      <dgm:t>
        <a:bodyPr/>
        <a:lstStyle/>
        <a:p>
          <a:endParaRPr lang="en-US"/>
        </a:p>
      </dgm:t>
    </dgm:pt>
    <dgm:pt modelId="{E5F88DBC-45D2-455E-BB31-12D5F4B908B1}">
      <dgm:prSet/>
      <dgm:spPr/>
      <dgm:t>
        <a:bodyPr/>
        <a:lstStyle/>
        <a:p>
          <a:pPr>
            <a:lnSpc>
              <a:spcPct val="100000"/>
            </a:lnSpc>
          </a:pPr>
          <a:r>
            <a:rPr lang="en-GB"/>
            <a:t>Parliament discussion on </a:t>
          </a:r>
          <a:r>
            <a:rPr lang="en-GB">
              <a:hlinkClick xmlns:r="http://schemas.openxmlformats.org/officeDocument/2006/relationships" r:id="rId1"/>
            </a:rPr>
            <a:t>https://questions-statements.parliament.uk/written-statements/detail/2024-12-04/hcws283</a:t>
          </a:r>
          <a:r>
            <a:rPr lang="en-GB"/>
            <a:t> </a:t>
          </a:r>
          <a:endParaRPr lang="en-US"/>
        </a:p>
      </dgm:t>
    </dgm:pt>
    <dgm:pt modelId="{665EF41B-A43A-4E4D-89DB-CF4963A3D903}" type="parTrans" cxnId="{E75390C0-6026-4714-8FB7-7547B3F8E3A7}">
      <dgm:prSet/>
      <dgm:spPr/>
      <dgm:t>
        <a:bodyPr/>
        <a:lstStyle/>
        <a:p>
          <a:endParaRPr lang="en-US"/>
        </a:p>
      </dgm:t>
    </dgm:pt>
    <dgm:pt modelId="{80A6CF86-EEDB-474B-8F93-24DFB8936821}" type="sibTrans" cxnId="{E75390C0-6026-4714-8FB7-7547B3F8E3A7}">
      <dgm:prSet/>
      <dgm:spPr/>
      <dgm:t>
        <a:bodyPr/>
        <a:lstStyle/>
        <a:p>
          <a:endParaRPr lang="en-US"/>
        </a:p>
      </dgm:t>
    </dgm:pt>
    <dgm:pt modelId="{8321356B-D5F5-40CD-B70A-A3BBB89D4F4E}" type="pres">
      <dgm:prSet presAssocID="{1BF344DB-B61B-4BEB-B55E-01E29593677C}" presName="root" presStyleCnt="0">
        <dgm:presLayoutVars>
          <dgm:dir/>
          <dgm:resizeHandles val="exact"/>
        </dgm:presLayoutVars>
      </dgm:prSet>
      <dgm:spPr/>
    </dgm:pt>
    <dgm:pt modelId="{82A4F58F-53FA-4C0D-95FE-C65EB27411AC}" type="pres">
      <dgm:prSet presAssocID="{4CB2D5DE-F95F-4629-A527-3ACAD257371A}" presName="compNode" presStyleCnt="0"/>
      <dgm:spPr/>
    </dgm:pt>
    <dgm:pt modelId="{52EF4161-2FA3-475E-8A6D-0FE909F70C57}" type="pres">
      <dgm:prSet presAssocID="{4CB2D5DE-F95F-4629-A527-3ACAD257371A}" presName="bgRect" presStyleLbl="bgShp" presStyleIdx="0" presStyleCnt="3"/>
      <dgm:spPr/>
    </dgm:pt>
    <dgm:pt modelId="{0D60FA91-47A4-443C-8EFE-4E10EE0EB942}" type="pres">
      <dgm:prSet presAssocID="{4CB2D5DE-F95F-4629-A527-3ACAD257371A}"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Printer"/>
        </a:ext>
      </dgm:extLst>
    </dgm:pt>
    <dgm:pt modelId="{E74972FC-A309-467C-B951-56DEF1988B7D}" type="pres">
      <dgm:prSet presAssocID="{4CB2D5DE-F95F-4629-A527-3ACAD257371A}" presName="spaceRect" presStyleCnt="0"/>
      <dgm:spPr/>
    </dgm:pt>
    <dgm:pt modelId="{AC460FDA-214A-4E38-8395-6A4BBAF1D315}" type="pres">
      <dgm:prSet presAssocID="{4CB2D5DE-F95F-4629-A527-3ACAD257371A}" presName="parTx" presStyleLbl="revTx" presStyleIdx="0" presStyleCnt="3">
        <dgm:presLayoutVars>
          <dgm:chMax val="0"/>
          <dgm:chPref val="0"/>
        </dgm:presLayoutVars>
      </dgm:prSet>
      <dgm:spPr/>
    </dgm:pt>
    <dgm:pt modelId="{21281960-4B5E-429B-9FD2-E8F0B51CCEF9}" type="pres">
      <dgm:prSet presAssocID="{8C7FF8B8-4430-4059-B621-7CA0FC7F291D}" presName="sibTrans" presStyleCnt="0"/>
      <dgm:spPr/>
    </dgm:pt>
    <dgm:pt modelId="{6D475311-E9BE-445A-8925-1848BCB35803}" type="pres">
      <dgm:prSet presAssocID="{AEAC1D76-C133-4307-A1C5-A5CA2AA76C0A}" presName="compNode" presStyleCnt="0"/>
      <dgm:spPr/>
    </dgm:pt>
    <dgm:pt modelId="{577422C6-BB1C-43D8-AF43-212D3556E26F}" type="pres">
      <dgm:prSet presAssocID="{AEAC1D76-C133-4307-A1C5-A5CA2AA76C0A}" presName="bgRect" presStyleLbl="bgShp" presStyleIdx="1" presStyleCnt="3"/>
      <dgm:spPr/>
    </dgm:pt>
    <dgm:pt modelId="{2AD91A50-735C-417E-B38C-A5129FECF784}" type="pres">
      <dgm:prSet presAssocID="{AEAC1D76-C133-4307-A1C5-A5CA2AA76C0A}"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Pilot"/>
        </a:ext>
      </dgm:extLst>
    </dgm:pt>
    <dgm:pt modelId="{FACE7B56-C931-4772-8D79-EA8F3C44085D}" type="pres">
      <dgm:prSet presAssocID="{AEAC1D76-C133-4307-A1C5-A5CA2AA76C0A}" presName="spaceRect" presStyleCnt="0"/>
      <dgm:spPr/>
    </dgm:pt>
    <dgm:pt modelId="{98F2CAA9-F27A-41F0-BB61-A3E3E4507044}" type="pres">
      <dgm:prSet presAssocID="{AEAC1D76-C133-4307-A1C5-A5CA2AA76C0A}" presName="parTx" presStyleLbl="revTx" presStyleIdx="1" presStyleCnt="3">
        <dgm:presLayoutVars>
          <dgm:chMax val="0"/>
          <dgm:chPref val="0"/>
        </dgm:presLayoutVars>
      </dgm:prSet>
      <dgm:spPr/>
    </dgm:pt>
    <dgm:pt modelId="{006065A5-C7BA-44B1-92C7-1CDDE91F7C97}" type="pres">
      <dgm:prSet presAssocID="{CA10A84A-31EB-4E14-968A-6FC213EB18EA}" presName="sibTrans" presStyleCnt="0"/>
      <dgm:spPr/>
    </dgm:pt>
    <dgm:pt modelId="{C56ED32E-22E0-424B-8343-F7A40A2DDA2D}" type="pres">
      <dgm:prSet presAssocID="{E5F88DBC-45D2-455E-BB31-12D5F4B908B1}" presName="compNode" presStyleCnt="0"/>
      <dgm:spPr/>
    </dgm:pt>
    <dgm:pt modelId="{B94254D4-8633-4FF7-B639-F5BE82972119}" type="pres">
      <dgm:prSet presAssocID="{E5F88DBC-45D2-455E-BB31-12D5F4B908B1}" presName="bgRect" presStyleLbl="bgShp" presStyleIdx="2" presStyleCnt="3"/>
      <dgm:spPr/>
    </dgm:pt>
    <dgm:pt modelId="{174164A0-CC0B-4432-9532-D48B66BB59FF}" type="pres">
      <dgm:prSet presAssocID="{E5F88DBC-45D2-455E-BB31-12D5F4B908B1}"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Meeting"/>
        </a:ext>
      </dgm:extLst>
    </dgm:pt>
    <dgm:pt modelId="{BECA0FE7-0EE8-4745-9C0A-B7420F2300E5}" type="pres">
      <dgm:prSet presAssocID="{E5F88DBC-45D2-455E-BB31-12D5F4B908B1}" presName="spaceRect" presStyleCnt="0"/>
      <dgm:spPr/>
    </dgm:pt>
    <dgm:pt modelId="{9E989FA0-E6B8-4741-96A4-B86726654BC1}" type="pres">
      <dgm:prSet presAssocID="{E5F88DBC-45D2-455E-BB31-12D5F4B908B1}" presName="parTx" presStyleLbl="revTx" presStyleIdx="2" presStyleCnt="3">
        <dgm:presLayoutVars>
          <dgm:chMax val="0"/>
          <dgm:chPref val="0"/>
        </dgm:presLayoutVars>
      </dgm:prSet>
      <dgm:spPr/>
    </dgm:pt>
  </dgm:ptLst>
  <dgm:cxnLst>
    <dgm:cxn modelId="{DF96DB11-8D47-4C85-B276-F8F0DD9038D4}" type="presOf" srcId="{4CB2D5DE-F95F-4629-A527-3ACAD257371A}" destId="{AC460FDA-214A-4E38-8395-6A4BBAF1D315}" srcOrd="0" destOrd="0" presId="urn:microsoft.com/office/officeart/2018/2/layout/IconVerticalSolidList"/>
    <dgm:cxn modelId="{13402025-79D1-4A84-A056-61A7A970C12A}" type="presOf" srcId="{E5F88DBC-45D2-455E-BB31-12D5F4B908B1}" destId="{9E989FA0-E6B8-4741-96A4-B86726654BC1}" srcOrd="0" destOrd="0" presId="urn:microsoft.com/office/officeart/2018/2/layout/IconVerticalSolidList"/>
    <dgm:cxn modelId="{77332865-0A8D-4980-9999-BD11B2A3A1B2}" type="presOf" srcId="{AEAC1D76-C133-4307-A1C5-A5CA2AA76C0A}" destId="{98F2CAA9-F27A-41F0-BB61-A3E3E4507044}" srcOrd="0" destOrd="0" presId="urn:microsoft.com/office/officeart/2018/2/layout/IconVerticalSolidList"/>
    <dgm:cxn modelId="{A3405B9E-4B56-4FEF-99A9-FA50D54D171E}" srcId="{1BF344DB-B61B-4BEB-B55E-01E29593677C}" destId="{AEAC1D76-C133-4307-A1C5-A5CA2AA76C0A}" srcOrd="1" destOrd="0" parTransId="{2B803C52-0885-4559-80D0-FE57C25406A5}" sibTransId="{CA10A84A-31EB-4E14-968A-6FC213EB18EA}"/>
    <dgm:cxn modelId="{1871C7AD-09DB-4C68-9B65-1CAE71146ECB}" type="presOf" srcId="{1BF344DB-B61B-4BEB-B55E-01E29593677C}" destId="{8321356B-D5F5-40CD-B70A-A3BBB89D4F4E}" srcOrd="0" destOrd="0" presId="urn:microsoft.com/office/officeart/2018/2/layout/IconVerticalSolidList"/>
    <dgm:cxn modelId="{239F63C0-0233-468E-9297-6B1B8D05CA04}" srcId="{1BF344DB-B61B-4BEB-B55E-01E29593677C}" destId="{4CB2D5DE-F95F-4629-A527-3ACAD257371A}" srcOrd="0" destOrd="0" parTransId="{1CE1661B-866C-4F85-B8E9-129407A5EB91}" sibTransId="{8C7FF8B8-4430-4059-B621-7CA0FC7F291D}"/>
    <dgm:cxn modelId="{E75390C0-6026-4714-8FB7-7547B3F8E3A7}" srcId="{1BF344DB-B61B-4BEB-B55E-01E29593677C}" destId="{E5F88DBC-45D2-455E-BB31-12D5F4B908B1}" srcOrd="2" destOrd="0" parTransId="{665EF41B-A43A-4E4D-89DB-CF4963A3D903}" sibTransId="{80A6CF86-EEDB-474B-8F93-24DFB8936821}"/>
    <dgm:cxn modelId="{80F4FE00-79DA-4F3F-A108-AA9448AD3177}" type="presParOf" srcId="{8321356B-D5F5-40CD-B70A-A3BBB89D4F4E}" destId="{82A4F58F-53FA-4C0D-95FE-C65EB27411AC}" srcOrd="0" destOrd="0" presId="urn:microsoft.com/office/officeart/2018/2/layout/IconVerticalSolidList"/>
    <dgm:cxn modelId="{ED442393-1DFE-4F4A-90CF-85250CBD63B3}" type="presParOf" srcId="{82A4F58F-53FA-4C0D-95FE-C65EB27411AC}" destId="{52EF4161-2FA3-475E-8A6D-0FE909F70C57}" srcOrd="0" destOrd="0" presId="urn:microsoft.com/office/officeart/2018/2/layout/IconVerticalSolidList"/>
    <dgm:cxn modelId="{91B780A6-82CA-4031-932E-D03B1766D462}" type="presParOf" srcId="{82A4F58F-53FA-4C0D-95FE-C65EB27411AC}" destId="{0D60FA91-47A4-443C-8EFE-4E10EE0EB942}" srcOrd="1" destOrd="0" presId="urn:microsoft.com/office/officeart/2018/2/layout/IconVerticalSolidList"/>
    <dgm:cxn modelId="{734AD1DE-83EC-4DA9-B288-4BF1015D689B}" type="presParOf" srcId="{82A4F58F-53FA-4C0D-95FE-C65EB27411AC}" destId="{E74972FC-A309-467C-B951-56DEF1988B7D}" srcOrd="2" destOrd="0" presId="urn:microsoft.com/office/officeart/2018/2/layout/IconVerticalSolidList"/>
    <dgm:cxn modelId="{04EBE6B2-880F-48ED-8DD8-E2945405A15B}" type="presParOf" srcId="{82A4F58F-53FA-4C0D-95FE-C65EB27411AC}" destId="{AC460FDA-214A-4E38-8395-6A4BBAF1D315}" srcOrd="3" destOrd="0" presId="urn:microsoft.com/office/officeart/2018/2/layout/IconVerticalSolidList"/>
    <dgm:cxn modelId="{65FEA550-702C-487B-8EEC-03C5950D8AE7}" type="presParOf" srcId="{8321356B-D5F5-40CD-B70A-A3BBB89D4F4E}" destId="{21281960-4B5E-429B-9FD2-E8F0B51CCEF9}" srcOrd="1" destOrd="0" presId="urn:microsoft.com/office/officeart/2018/2/layout/IconVerticalSolidList"/>
    <dgm:cxn modelId="{AD61FC4A-D03A-4A16-9515-12F43C779F1F}" type="presParOf" srcId="{8321356B-D5F5-40CD-B70A-A3BBB89D4F4E}" destId="{6D475311-E9BE-445A-8925-1848BCB35803}" srcOrd="2" destOrd="0" presId="urn:microsoft.com/office/officeart/2018/2/layout/IconVerticalSolidList"/>
    <dgm:cxn modelId="{4F9ED04B-E477-4B33-8D77-EDF86960ADBC}" type="presParOf" srcId="{6D475311-E9BE-445A-8925-1848BCB35803}" destId="{577422C6-BB1C-43D8-AF43-212D3556E26F}" srcOrd="0" destOrd="0" presId="urn:microsoft.com/office/officeart/2018/2/layout/IconVerticalSolidList"/>
    <dgm:cxn modelId="{00F80C36-89F9-486C-A29C-DBD6CF96D497}" type="presParOf" srcId="{6D475311-E9BE-445A-8925-1848BCB35803}" destId="{2AD91A50-735C-417E-B38C-A5129FECF784}" srcOrd="1" destOrd="0" presId="urn:microsoft.com/office/officeart/2018/2/layout/IconVerticalSolidList"/>
    <dgm:cxn modelId="{BCF866F0-856E-485C-982B-C1BA31AE7EF4}" type="presParOf" srcId="{6D475311-E9BE-445A-8925-1848BCB35803}" destId="{FACE7B56-C931-4772-8D79-EA8F3C44085D}" srcOrd="2" destOrd="0" presId="urn:microsoft.com/office/officeart/2018/2/layout/IconVerticalSolidList"/>
    <dgm:cxn modelId="{C7023A91-5850-41D4-9EA0-6FD4D074A39C}" type="presParOf" srcId="{6D475311-E9BE-445A-8925-1848BCB35803}" destId="{98F2CAA9-F27A-41F0-BB61-A3E3E4507044}" srcOrd="3" destOrd="0" presId="urn:microsoft.com/office/officeart/2018/2/layout/IconVerticalSolidList"/>
    <dgm:cxn modelId="{F7051A05-A498-4E82-B593-ADB70A744509}" type="presParOf" srcId="{8321356B-D5F5-40CD-B70A-A3BBB89D4F4E}" destId="{006065A5-C7BA-44B1-92C7-1CDDE91F7C97}" srcOrd="3" destOrd="0" presId="urn:microsoft.com/office/officeart/2018/2/layout/IconVerticalSolidList"/>
    <dgm:cxn modelId="{FE12CB32-CB82-41A9-9BCA-CF2BCC822145}" type="presParOf" srcId="{8321356B-D5F5-40CD-B70A-A3BBB89D4F4E}" destId="{C56ED32E-22E0-424B-8343-F7A40A2DDA2D}" srcOrd="4" destOrd="0" presId="urn:microsoft.com/office/officeart/2018/2/layout/IconVerticalSolidList"/>
    <dgm:cxn modelId="{430154FE-CF78-4882-B085-72E7413B29B9}" type="presParOf" srcId="{C56ED32E-22E0-424B-8343-F7A40A2DDA2D}" destId="{B94254D4-8633-4FF7-B639-F5BE82972119}" srcOrd="0" destOrd="0" presId="urn:microsoft.com/office/officeart/2018/2/layout/IconVerticalSolidList"/>
    <dgm:cxn modelId="{048417CF-7477-4A33-BB3C-B4B874AC46CB}" type="presParOf" srcId="{C56ED32E-22E0-424B-8343-F7A40A2DDA2D}" destId="{174164A0-CC0B-4432-9532-D48B66BB59FF}" srcOrd="1" destOrd="0" presId="urn:microsoft.com/office/officeart/2018/2/layout/IconVerticalSolidList"/>
    <dgm:cxn modelId="{78DDA5A0-F700-44D7-8C15-345508A2CFD9}" type="presParOf" srcId="{C56ED32E-22E0-424B-8343-F7A40A2DDA2D}" destId="{BECA0FE7-0EE8-4745-9C0A-B7420F2300E5}" srcOrd="2" destOrd="0" presId="urn:microsoft.com/office/officeart/2018/2/layout/IconVerticalSolidList"/>
    <dgm:cxn modelId="{68481E52-4B9D-408D-9AC8-46BD4793F0D1}" type="presParOf" srcId="{C56ED32E-22E0-424B-8343-F7A40A2DDA2D}" destId="{9E989FA0-E6B8-4741-96A4-B86726654BC1}"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AA13F-73EE-4CF1-BA17-85E91463F9D0}">
      <dsp:nvSpPr>
        <dsp:cNvPr id="0" name=""/>
        <dsp:cNvSpPr/>
      </dsp:nvSpPr>
      <dsp:spPr>
        <a:xfrm>
          <a:off x="0" y="2704"/>
          <a:ext cx="13216936" cy="117872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0B5A10-F476-4DDE-9072-8B7FD63A6DD9}">
      <dsp:nvSpPr>
        <dsp:cNvPr id="0" name=""/>
        <dsp:cNvSpPr/>
      </dsp:nvSpPr>
      <dsp:spPr>
        <a:xfrm>
          <a:off x="356563" y="267917"/>
          <a:ext cx="648931" cy="6482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179A2-FF03-4B96-95D6-DE1E64C91D41}">
      <dsp:nvSpPr>
        <dsp:cNvPr id="0" name=""/>
        <dsp:cNvSpPr/>
      </dsp:nvSpPr>
      <dsp:spPr>
        <a:xfrm>
          <a:off x="1362059" y="2704"/>
          <a:ext cx="11619072" cy="1179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70" tIns="124870" rIns="124870" bIns="124870" numCol="1" spcCol="1270" anchor="ctr" anchorCtr="0">
          <a:noAutofit/>
        </a:bodyPr>
        <a:lstStyle/>
        <a:p>
          <a:pPr marL="0" lvl="0" indent="0" algn="l" defTabSz="889000">
            <a:lnSpc>
              <a:spcPct val="100000"/>
            </a:lnSpc>
            <a:spcBef>
              <a:spcPct val="0"/>
            </a:spcBef>
            <a:spcAft>
              <a:spcPct val="35000"/>
            </a:spcAft>
            <a:buNone/>
          </a:pPr>
          <a:r>
            <a:rPr lang="en-GB" sz="2000" kern="1200" dirty="0"/>
            <a:t>The Human Rights Consortium Scotland is a civil society network dedicated to defending and promoting human rights in Scotland. Its mission is to create a society where human rights are respected, upheld, and realized for all in Scotland. The Consortium serves as a key convener for Scottish civil society, enabling Human Rights Defenders to collaborate and share expertise.</a:t>
          </a:r>
          <a:endParaRPr lang="en-US" sz="2000" kern="1200" dirty="0"/>
        </a:p>
      </dsp:txBody>
      <dsp:txXfrm>
        <a:off x="1362059" y="2704"/>
        <a:ext cx="11619072" cy="1179875"/>
      </dsp:txXfrm>
    </dsp:sp>
    <dsp:sp modelId="{9CBFBD1D-0E01-4E71-A2B0-CC95411E284D}">
      <dsp:nvSpPr>
        <dsp:cNvPr id="0" name=""/>
        <dsp:cNvSpPr/>
      </dsp:nvSpPr>
      <dsp:spPr>
        <a:xfrm>
          <a:off x="0" y="1402091"/>
          <a:ext cx="13216936" cy="117872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2F7A89-1716-4173-989D-2BD767C51BE2}">
      <dsp:nvSpPr>
        <dsp:cNvPr id="0" name=""/>
        <dsp:cNvSpPr/>
      </dsp:nvSpPr>
      <dsp:spPr>
        <a:xfrm>
          <a:off x="356563" y="1667304"/>
          <a:ext cx="648931" cy="6482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805067-DDC3-40E5-94E4-818AE9E100E0}">
      <dsp:nvSpPr>
        <dsp:cNvPr id="0" name=""/>
        <dsp:cNvSpPr/>
      </dsp:nvSpPr>
      <dsp:spPr>
        <a:xfrm>
          <a:off x="1362059" y="1402091"/>
          <a:ext cx="11619072" cy="1179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70" tIns="124870" rIns="124870" bIns="124870" numCol="1" spcCol="1270" anchor="ctr" anchorCtr="0">
          <a:noAutofit/>
        </a:bodyPr>
        <a:lstStyle/>
        <a:p>
          <a:pPr marL="0" lvl="0" indent="0" algn="l" defTabSz="889000">
            <a:lnSpc>
              <a:spcPct val="100000"/>
            </a:lnSpc>
            <a:spcBef>
              <a:spcPct val="0"/>
            </a:spcBef>
            <a:spcAft>
              <a:spcPct val="35000"/>
            </a:spcAft>
            <a:buNone/>
          </a:pPr>
          <a:r>
            <a:rPr lang="en-GB" sz="2000" kern="1200" dirty="0"/>
            <a:t>We hold events and discussions where people share expertise, insight and support. We enable joint submissions, projects, communications and research. </a:t>
          </a:r>
          <a:endParaRPr lang="en-US" sz="2000" kern="1200" dirty="0"/>
        </a:p>
      </dsp:txBody>
      <dsp:txXfrm>
        <a:off x="1362059" y="1402091"/>
        <a:ext cx="11619072" cy="1179875"/>
      </dsp:txXfrm>
    </dsp:sp>
    <dsp:sp modelId="{91130075-14C1-42EE-985D-7C4953F6EDDA}">
      <dsp:nvSpPr>
        <dsp:cNvPr id="0" name=""/>
        <dsp:cNvSpPr/>
      </dsp:nvSpPr>
      <dsp:spPr>
        <a:xfrm>
          <a:off x="0" y="2801478"/>
          <a:ext cx="13216936" cy="117872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4FDDB4-6597-45FC-9691-12AD8E0165ED}">
      <dsp:nvSpPr>
        <dsp:cNvPr id="0" name=""/>
        <dsp:cNvSpPr/>
      </dsp:nvSpPr>
      <dsp:spPr>
        <a:xfrm>
          <a:off x="356563" y="3066691"/>
          <a:ext cx="648931" cy="6482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4B5E27-F333-44A2-A52D-6E7E1DB93612}">
      <dsp:nvSpPr>
        <dsp:cNvPr id="0" name=""/>
        <dsp:cNvSpPr/>
      </dsp:nvSpPr>
      <dsp:spPr>
        <a:xfrm>
          <a:off x="1362059" y="2801478"/>
          <a:ext cx="11619072" cy="1179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70" tIns="124870" rIns="124870" bIns="124870" numCol="1" spcCol="1270" anchor="ctr" anchorCtr="0">
          <a:noAutofit/>
        </a:bodyPr>
        <a:lstStyle/>
        <a:p>
          <a:pPr marL="0" lvl="0" indent="0" algn="l" defTabSz="889000">
            <a:lnSpc>
              <a:spcPct val="100000"/>
            </a:lnSpc>
            <a:spcBef>
              <a:spcPct val="0"/>
            </a:spcBef>
            <a:spcAft>
              <a:spcPct val="35000"/>
            </a:spcAft>
            <a:buNone/>
          </a:pPr>
          <a:r>
            <a:rPr lang="en-GB" sz="2000" kern="1200" dirty="0"/>
            <a:t>We empower individuals and organisation. We create and commission accessible and highly valued resources, updates, research, news and connections around human rights in Scotland. These enable our members to influence effectively.</a:t>
          </a:r>
          <a:endParaRPr lang="en-US" sz="2000" kern="1200" dirty="0"/>
        </a:p>
      </dsp:txBody>
      <dsp:txXfrm>
        <a:off x="1362059" y="2801478"/>
        <a:ext cx="11619072" cy="11798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075CD-1CF1-4391-A94D-26040B687871}">
      <dsp:nvSpPr>
        <dsp:cNvPr id="0" name=""/>
        <dsp:cNvSpPr/>
      </dsp:nvSpPr>
      <dsp:spPr>
        <a:xfrm>
          <a:off x="4141403" y="5094"/>
          <a:ext cx="9318180" cy="60568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The identity check process will include: </a:t>
          </a:r>
          <a:endParaRPr lang="en-US" sz="3700" kern="1200"/>
        </a:p>
        <a:p>
          <a:pPr marL="285750" lvl="1" indent="-285750" algn="l" defTabSz="1289050">
            <a:lnSpc>
              <a:spcPct val="90000"/>
            </a:lnSpc>
            <a:spcBef>
              <a:spcPct val="0"/>
            </a:spcBef>
            <a:spcAft>
              <a:spcPct val="15000"/>
            </a:spcAft>
            <a:buChar char="•"/>
          </a:pPr>
          <a:r>
            <a:rPr lang="en-GB" sz="2900" kern="1200"/>
            <a:t>Scanning your BRP card and take a photo of the BRP using the ‘‘UK Immigration: ID check’ app </a:t>
          </a:r>
          <a:endParaRPr lang="en-US" sz="2900" kern="1200"/>
        </a:p>
        <a:p>
          <a:pPr marL="285750" lvl="1" indent="-285750" algn="l" defTabSz="1289050">
            <a:lnSpc>
              <a:spcPct val="90000"/>
            </a:lnSpc>
            <a:spcBef>
              <a:spcPct val="0"/>
            </a:spcBef>
            <a:spcAft>
              <a:spcPct val="15000"/>
            </a:spcAft>
            <a:buChar char="•"/>
          </a:pPr>
          <a:r>
            <a:rPr lang="en-GB" sz="2900" kern="1200"/>
            <a:t>Scanning your face and take a photo of yourself using the ‘UK Immigration: ID check’ app </a:t>
          </a:r>
          <a:endParaRPr lang="en-US" sz="2900" kern="1200"/>
        </a:p>
        <a:p>
          <a:pPr marL="285750" lvl="1" indent="-285750" algn="l" defTabSz="1289050">
            <a:lnSpc>
              <a:spcPct val="90000"/>
            </a:lnSpc>
            <a:spcBef>
              <a:spcPct val="0"/>
            </a:spcBef>
            <a:spcAft>
              <a:spcPct val="15000"/>
            </a:spcAft>
            <a:buChar char="•"/>
          </a:pPr>
          <a:r>
            <a:rPr lang="en-GB" sz="2900" kern="1200"/>
            <a:t>The eVisa steps are divided into 4 parts: </a:t>
          </a:r>
          <a:endParaRPr lang="en-US" sz="2900" kern="1200"/>
        </a:p>
        <a:p>
          <a:pPr marL="285750" lvl="1" indent="-285750" algn="l" defTabSz="1289050">
            <a:lnSpc>
              <a:spcPct val="90000"/>
            </a:lnSpc>
            <a:spcBef>
              <a:spcPct val="0"/>
            </a:spcBef>
            <a:spcAft>
              <a:spcPct val="15000"/>
            </a:spcAft>
            <a:buChar char="•"/>
          </a:pPr>
          <a:r>
            <a:rPr lang="en-GB" sz="2900" kern="1200"/>
            <a:t>• Step 1: create a UKVI account </a:t>
          </a:r>
          <a:endParaRPr lang="en-US" sz="2900" kern="1200"/>
        </a:p>
        <a:p>
          <a:pPr marL="285750" lvl="1" indent="-285750" algn="l" defTabSz="1289050">
            <a:lnSpc>
              <a:spcPct val="90000"/>
            </a:lnSpc>
            <a:spcBef>
              <a:spcPct val="0"/>
            </a:spcBef>
            <a:spcAft>
              <a:spcPct val="15000"/>
            </a:spcAft>
            <a:buChar char="•"/>
          </a:pPr>
          <a:r>
            <a:rPr lang="en-GB" sz="2900" kern="1200"/>
            <a:t>• Step 2: download 'UK immigration ID check' app on a smart phone </a:t>
          </a:r>
          <a:endParaRPr lang="en-US" sz="2900" kern="1200"/>
        </a:p>
        <a:p>
          <a:pPr marL="285750" lvl="1" indent="-285750" algn="l" defTabSz="1289050">
            <a:lnSpc>
              <a:spcPct val="90000"/>
            </a:lnSpc>
            <a:spcBef>
              <a:spcPct val="0"/>
            </a:spcBef>
            <a:spcAft>
              <a:spcPct val="15000"/>
            </a:spcAft>
            <a:buChar char="•"/>
          </a:pPr>
          <a:r>
            <a:rPr lang="en-GB" sz="2900" kern="1200"/>
            <a:t>• Step 3: complete your identity check</a:t>
          </a:r>
          <a:endParaRPr lang="en-US" sz="2900" kern="1200"/>
        </a:p>
        <a:p>
          <a:pPr marL="285750" lvl="1" indent="-285750" algn="l" defTabSz="1289050">
            <a:lnSpc>
              <a:spcPct val="90000"/>
            </a:lnSpc>
            <a:spcBef>
              <a:spcPct val="0"/>
            </a:spcBef>
            <a:spcAft>
              <a:spcPct val="15000"/>
            </a:spcAft>
            <a:buChar char="•"/>
          </a:pPr>
          <a:r>
            <a:rPr lang="en-GB" sz="2900" kern="1200"/>
            <a:t>Step 4: link your eVisa to the UKVI account </a:t>
          </a:r>
          <a:endParaRPr lang="en-US" sz="2900" kern="1200"/>
        </a:p>
      </dsp:txBody>
      <dsp:txXfrm>
        <a:off x="4437072" y="300763"/>
        <a:ext cx="8726842" cy="54654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4FA26-4135-4D31-A876-61FEC60FC7AD}">
      <dsp:nvSpPr>
        <dsp:cNvPr id="0" name=""/>
        <dsp:cNvSpPr/>
      </dsp:nvSpPr>
      <dsp:spPr>
        <a:xfrm>
          <a:off x="0" y="11801"/>
          <a:ext cx="10896600"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How to get a share code?</a:t>
          </a:r>
          <a:endParaRPr lang="en-US" sz="2100" kern="1200"/>
        </a:p>
      </dsp:txBody>
      <dsp:txXfrm>
        <a:off x="24588" y="36389"/>
        <a:ext cx="10847424" cy="454509"/>
      </dsp:txXfrm>
    </dsp:sp>
    <dsp:sp modelId="{0BAE6AE0-124E-4549-B004-654C4F4A8F64}">
      <dsp:nvSpPr>
        <dsp:cNvPr id="0" name=""/>
        <dsp:cNvSpPr/>
      </dsp:nvSpPr>
      <dsp:spPr>
        <a:xfrm>
          <a:off x="0" y="515486"/>
          <a:ext cx="10896600" cy="165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967" tIns="25400" rIns="142240" bIns="2540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a:p>
          <a:pPr marL="228600" lvl="1" indent="-228600" algn="l" defTabSz="889000">
            <a:lnSpc>
              <a:spcPct val="90000"/>
            </a:lnSpc>
            <a:spcBef>
              <a:spcPct val="0"/>
            </a:spcBef>
            <a:spcAft>
              <a:spcPct val="20000"/>
            </a:spcAft>
            <a:buChar char="•"/>
          </a:pPr>
          <a:r>
            <a:rPr lang="en-GB" sz="2000" kern="1200" dirty="0"/>
            <a:t>Once your </a:t>
          </a:r>
          <a:r>
            <a:rPr lang="en-GB" sz="2000" kern="1200" dirty="0" err="1"/>
            <a:t>eVisa</a:t>
          </a:r>
          <a:r>
            <a:rPr lang="en-GB" sz="2000" kern="1200" dirty="0"/>
            <a:t> is ready to view, you can sign into your UKVI account </a:t>
          </a:r>
          <a:endParaRPr lang="en-US" sz="2000" kern="1200" dirty="0"/>
        </a:p>
        <a:p>
          <a:pPr marL="228600" lvl="1" indent="-228600" algn="l" defTabSz="889000">
            <a:lnSpc>
              <a:spcPct val="90000"/>
            </a:lnSpc>
            <a:spcBef>
              <a:spcPct val="0"/>
            </a:spcBef>
            <a:spcAft>
              <a:spcPct val="20000"/>
            </a:spcAft>
            <a:buChar char="•"/>
          </a:pPr>
          <a:r>
            <a:rPr lang="en-GB" sz="2000" kern="1200" dirty="0"/>
            <a:t>Using the online view and prove your immigration status: get a share code service.  </a:t>
          </a:r>
          <a:endParaRPr lang="en-US" sz="2000" kern="1200" dirty="0"/>
        </a:p>
        <a:p>
          <a:pPr marL="228600" lvl="1" indent="-228600" algn="l" defTabSz="889000">
            <a:lnSpc>
              <a:spcPct val="90000"/>
            </a:lnSpc>
            <a:spcBef>
              <a:spcPct val="0"/>
            </a:spcBef>
            <a:spcAft>
              <a:spcPct val="20000"/>
            </a:spcAft>
            <a:buChar char="•"/>
          </a:pPr>
          <a:r>
            <a:rPr lang="en-GB" sz="2000" kern="1200" dirty="0"/>
            <a:t>Can be used for right to work or rent or you can prove your immigration status for anything else. </a:t>
          </a:r>
          <a:endParaRPr lang="en-US" sz="2000" kern="1200" dirty="0"/>
        </a:p>
        <a:p>
          <a:pPr marL="171450" lvl="1" indent="-171450" algn="l" defTabSz="800100">
            <a:lnSpc>
              <a:spcPct val="90000"/>
            </a:lnSpc>
            <a:spcBef>
              <a:spcPct val="0"/>
            </a:spcBef>
            <a:spcAft>
              <a:spcPct val="20000"/>
            </a:spcAft>
            <a:buChar char="•"/>
          </a:pPr>
          <a:endParaRPr lang="en-GB" sz="1800" kern="1200" dirty="0"/>
        </a:p>
      </dsp:txBody>
      <dsp:txXfrm>
        <a:off x="0" y="515486"/>
        <a:ext cx="10896600" cy="1651860"/>
      </dsp:txXfrm>
    </dsp:sp>
    <dsp:sp modelId="{7532F5A0-61AF-46C4-A99C-9D1A3A1A39C4}">
      <dsp:nvSpPr>
        <dsp:cNvPr id="0" name=""/>
        <dsp:cNvSpPr/>
      </dsp:nvSpPr>
      <dsp:spPr>
        <a:xfrm>
          <a:off x="0" y="2167346"/>
          <a:ext cx="10896600"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The eVisa will show your: </a:t>
          </a:r>
          <a:endParaRPr lang="en-US" sz="2100" kern="1200"/>
        </a:p>
      </dsp:txBody>
      <dsp:txXfrm>
        <a:off x="24588" y="2191934"/>
        <a:ext cx="10847424" cy="454509"/>
      </dsp:txXfrm>
    </dsp:sp>
    <dsp:sp modelId="{5180B75E-5CF4-422A-8ADE-3523066DA12A}">
      <dsp:nvSpPr>
        <dsp:cNvPr id="0" name=""/>
        <dsp:cNvSpPr/>
      </dsp:nvSpPr>
      <dsp:spPr>
        <a:xfrm>
          <a:off x="0" y="2671031"/>
          <a:ext cx="10896600"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96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GB" sz="2000" kern="1200" dirty="0"/>
            <a:t>name </a:t>
          </a:r>
          <a:endParaRPr lang="en-US" sz="2000" kern="1200" dirty="0"/>
        </a:p>
        <a:p>
          <a:pPr marL="228600" lvl="1" indent="-228600" algn="l" defTabSz="889000">
            <a:lnSpc>
              <a:spcPct val="90000"/>
            </a:lnSpc>
            <a:spcBef>
              <a:spcPct val="0"/>
            </a:spcBef>
            <a:spcAft>
              <a:spcPct val="20000"/>
            </a:spcAft>
            <a:buChar char="•"/>
          </a:pPr>
          <a:r>
            <a:rPr lang="en-GB" sz="2000" kern="1200" dirty="0"/>
            <a:t>immigration status  </a:t>
          </a:r>
          <a:endParaRPr lang="en-US" sz="2000" kern="1200" dirty="0"/>
        </a:p>
        <a:p>
          <a:pPr marL="228600" lvl="1" indent="-228600" algn="l" defTabSz="889000">
            <a:lnSpc>
              <a:spcPct val="90000"/>
            </a:lnSpc>
            <a:spcBef>
              <a:spcPct val="0"/>
            </a:spcBef>
            <a:spcAft>
              <a:spcPct val="20000"/>
            </a:spcAft>
            <a:buChar char="•"/>
          </a:pPr>
          <a:r>
            <a:rPr lang="en-GB" sz="2000" kern="1200" dirty="0"/>
            <a:t>your entitlements in the UK </a:t>
          </a:r>
          <a:endParaRPr lang="en-US" sz="2000" kern="1200" dirty="0"/>
        </a:p>
        <a:p>
          <a:pPr marL="228600" lvl="1" indent="-228600" algn="l" defTabSz="889000">
            <a:lnSpc>
              <a:spcPct val="90000"/>
            </a:lnSpc>
            <a:spcBef>
              <a:spcPct val="0"/>
            </a:spcBef>
            <a:spcAft>
              <a:spcPct val="20000"/>
            </a:spcAft>
            <a:buChar char="•"/>
          </a:pPr>
          <a:r>
            <a:rPr lang="en-GB" sz="2000" kern="1200" dirty="0"/>
            <a:t>link to the Get a Share code service to view and prove your immigration status online. </a:t>
          </a:r>
          <a:endParaRPr lang="en-US" sz="2000" kern="1200" dirty="0"/>
        </a:p>
      </dsp:txBody>
      <dsp:txXfrm>
        <a:off x="0" y="2671031"/>
        <a:ext cx="10896600" cy="13693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F3BBC-7196-45D8-9622-6FAD4A410D85}">
      <dsp:nvSpPr>
        <dsp:cNvPr id="0" name=""/>
        <dsp:cNvSpPr/>
      </dsp:nvSpPr>
      <dsp:spPr>
        <a:xfrm>
          <a:off x="721128" y="1279583"/>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D8DA22-F377-460E-9115-672B83B68FB3}">
      <dsp:nvSpPr>
        <dsp:cNvPr id="0" name=""/>
        <dsp:cNvSpPr/>
      </dsp:nvSpPr>
      <dsp:spPr>
        <a:xfrm>
          <a:off x="1023112" y="1581567"/>
          <a:ext cx="834050" cy="8340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D214A5-C64E-4C16-BF34-7B3774EA847B}">
      <dsp:nvSpPr>
        <dsp:cNvPr id="0" name=""/>
        <dsp:cNvSpPr/>
      </dsp:nvSpPr>
      <dsp:spPr>
        <a:xfrm>
          <a:off x="2467293" y="1279583"/>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Share Code can be used for? </a:t>
          </a:r>
          <a:endParaRPr lang="en-US" sz="2400" kern="1200" dirty="0">
            <a:latin typeface="Abadi" panose="020B0604020104020204" pitchFamily="34" charset="0"/>
          </a:endParaRPr>
        </a:p>
      </dsp:txBody>
      <dsp:txXfrm>
        <a:off x="2467293" y="1279583"/>
        <a:ext cx="3389614" cy="1438018"/>
      </dsp:txXfrm>
    </dsp:sp>
    <dsp:sp modelId="{84C56834-E86A-4A21-B1AB-DA8E8204D408}">
      <dsp:nvSpPr>
        <dsp:cNvPr id="0" name=""/>
        <dsp:cNvSpPr/>
      </dsp:nvSpPr>
      <dsp:spPr>
        <a:xfrm>
          <a:off x="6447522" y="1279583"/>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2109F5-425D-4257-BBF6-55F57B7D04B2}">
      <dsp:nvSpPr>
        <dsp:cNvPr id="0" name=""/>
        <dsp:cNvSpPr/>
      </dsp:nvSpPr>
      <dsp:spPr>
        <a:xfrm>
          <a:off x="6749506" y="1581567"/>
          <a:ext cx="834050" cy="8340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E1B47F-CB4E-4D83-A2EE-F1ABE24CFF7D}">
      <dsp:nvSpPr>
        <dsp:cNvPr id="0" name=""/>
        <dsp:cNvSpPr/>
      </dsp:nvSpPr>
      <dsp:spPr>
        <a:xfrm>
          <a:off x="8193687" y="1279583"/>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Employment purposes</a:t>
          </a:r>
        </a:p>
      </dsp:txBody>
      <dsp:txXfrm>
        <a:off x="8193687" y="1279583"/>
        <a:ext cx="3389614" cy="1438018"/>
      </dsp:txXfrm>
    </dsp:sp>
    <dsp:sp modelId="{2D0BC4DA-6EF0-403B-B2A9-CC43A1D0ADD6}">
      <dsp:nvSpPr>
        <dsp:cNvPr id="0" name=""/>
        <dsp:cNvSpPr/>
      </dsp:nvSpPr>
      <dsp:spPr>
        <a:xfrm>
          <a:off x="12173917" y="1279583"/>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805601-74EB-496A-B3C7-F1ACF8280986}">
      <dsp:nvSpPr>
        <dsp:cNvPr id="0" name=""/>
        <dsp:cNvSpPr/>
      </dsp:nvSpPr>
      <dsp:spPr>
        <a:xfrm>
          <a:off x="12475900" y="1581567"/>
          <a:ext cx="834050" cy="8340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5103A-127A-474D-BBC6-11A166E2981F}">
      <dsp:nvSpPr>
        <dsp:cNvPr id="0" name=""/>
        <dsp:cNvSpPr/>
      </dsp:nvSpPr>
      <dsp:spPr>
        <a:xfrm>
          <a:off x="13920082" y="1279583"/>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landlords/tenants  </a:t>
          </a:r>
        </a:p>
      </dsp:txBody>
      <dsp:txXfrm>
        <a:off x="13920082" y="1279583"/>
        <a:ext cx="3389614" cy="1438018"/>
      </dsp:txXfrm>
    </dsp:sp>
    <dsp:sp modelId="{410D4FFD-F294-4CC1-9C16-3887B6AA4167}">
      <dsp:nvSpPr>
        <dsp:cNvPr id="0" name=""/>
        <dsp:cNvSpPr/>
      </dsp:nvSpPr>
      <dsp:spPr>
        <a:xfrm>
          <a:off x="721128" y="3830836"/>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96EE25-4EEC-4CEE-8E64-16BA306BC214}">
      <dsp:nvSpPr>
        <dsp:cNvPr id="0" name=""/>
        <dsp:cNvSpPr/>
      </dsp:nvSpPr>
      <dsp:spPr>
        <a:xfrm>
          <a:off x="1023112" y="4132820"/>
          <a:ext cx="834050" cy="8340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E9B7BE-A76D-4A28-95A9-2F4C2D7E5E62}">
      <dsp:nvSpPr>
        <dsp:cNvPr id="0" name=""/>
        <dsp:cNvSpPr/>
      </dsp:nvSpPr>
      <dsp:spPr>
        <a:xfrm>
          <a:off x="2467293" y="3830836"/>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Government Departments such as Job Centres or for any social security reasons and other services in the UK. </a:t>
          </a:r>
        </a:p>
      </dsp:txBody>
      <dsp:txXfrm>
        <a:off x="2467293" y="3830836"/>
        <a:ext cx="3389614" cy="1438018"/>
      </dsp:txXfrm>
    </dsp:sp>
    <dsp:sp modelId="{13C3A3CD-A69B-47E9-8822-C965C0D5D0CA}">
      <dsp:nvSpPr>
        <dsp:cNvPr id="0" name=""/>
        <dsp:cNvSpPr/>
      </dsp:nvSpPr>
      <dsp:spPr>
        <a:xfrm>
          <a:off x="6447522" y="3830836"/>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7AD20C-FAF1-4DBD-89E8-EFE62A8BE6F0}">
      <dsp:nvSpPr>
        <dsp:cNvPr id="0" name=""/>
        <dsp:cNvSpPr/>
      </dsp:nvSpPr>
      <dsp:spPr>
        <a:xfrm>
          <a:off x="6749506" y="4132820"/>
          <a:ext cx="834050" cy="83405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EF75AE-54DE-4AB9-AD3F-2FDDBC33493B}">
      <dsp:nvSpPr>
        <dsp:cNvPr id="0" name=""/>
        <dsp:cNvSpPr/>
      </dsp:nvSpPr>
      <dsp:spPr>
        <a:xfrm>
          <a:off x="8193687" y="3830836"/>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For Travelling or entering the UK after travel. Border Control/Home Office will ask for ID at the airport and the e-Visas can be provided. </a:t>
          </a:r>
        </a:p>
      </dsp:txBody>
      <dsp:txXfrm>
        <a:off x="8193687" y="3830836"/>
        <a:ext cx="3389614" cy="1438018"/>
      </dsp:txXfrm>
    </dsp:sp>
    <dsp:sp modelId="{EC5B25B1-60B9-47D1-956A-F972D4BD1800}">
      <dsp:nvSpPr>
        <dsp:cNvPr id="0" name=""/>
        <dsp:cNvSpPr/>
      </dsp:nvSpPr>
      <dsp:spPr>
        <a:xfrm>
          <a:off x="12173917" y="3830836"/>
          <a:ext cx="1438018" cy="1438018"/>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0EB4A7-3709-4C80-ABB9-573C93BA9FF4}">
      <dsp:nvSpPr>
        <dsp:cNvPr id="0" name=""/>
        <dsp:cNvSpPr/>
      </dsp:nvSpPr>
      <dsp:spPr>
        <a:xfrm>
          <a:off x="12475900" y="4132820"/>
          <a:ext cx="834050" cy="83405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D6492-9472-4E8F-895C-72CF5B8FC5B3}">
      <dsp:nvSpPr>
        <dsp:cNvPr id="0" name=""/>
        <dsp:cNvSpPr/>
      </dsp:nvSpPr>
      <dsp:spPr>
        <a:xfrm>
          <a:off x="13920082" y="3830836"/>
          <a:ext cx="3389614" cy="1438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dirty="0">
              <a:latin typeface="Abadi" panose="020B0604020104020204" pitchFamily="34" charset="0"/>
            </a:rPr>
            <a:t>Open a Bank account</a:t>
          </a:r>
        </a:p>
      </dsp:txBody>
      <dsp:txXfrm>
        <a:off x="13920082" y="3830836"/>
        <a:ext cx="3389614" cy="14380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99122-3851-44F2-988D-B9BE553CD6D8}">
      <dsp:nvSpPr>
        <dsp:cNvPr id="0" name=""/>
        <dsp:cNvSpPr/>
      </dsp:nvSpPr>
      <dsp:spPr>
        <a:xfrm>
          <a:off x="0" y="542550"/>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Trips has been cancelled and refused travel . Others fear of travelling due to Border Control </a:t>
          </a:r>
          <a:endParaRPr lang="en-US" sz="1900" kern="1200" dirty="0"/>
        </a:p>
      </dsp:txBody>
      <dsp:txXfrm>
        <a:off x="0" y="542550"/>
        <a:ext cx="3375247" cy="2025148"/>
      </dsp:txXfrm>
    </dsp:sp>
    <dsp:sp modelId="{45422FFB-EF9B-4D96-BF81-D6CEAC8298C6}">
      <dsp:nvSpPr>
        <dsp:cNvPr id="0" name=""/>
        <dsp:cNvSpPr/>
      </dsp:nvSpPr>
      <dsp:spPr>
        <a:xfrm>
          <a:off x="3712772" y="542550"/>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electronic systems not working to show status – not visible or showing incorrectly. Lack of training for airline staff to understand the e-visas system.  </a:t>
          </a:r>
          <a:endParaRPr lang="en-US" sz="1900" kern="1200" dirty="0"/>
        </a:p>
      </dsp:txBody>
      <dsp:txXfrm>
        <a:off x="3712772" y="542550"/>
        <a:ext cx="3375247" cy="2025148"/>
      </dsp:txXfrm>
    </dsp:sp>
    <dsp:sp modelId="{78AE745F-FFB4-4A56-80EF-51B423E1CCF2}">
      <dsp:nvSpPr>
        <dsp:cNvPr id="0" name=""/>
        <dsp:cNvSpPr/>
      </dsp:nvSpPr>
      <dsp:spPr>
        <a:xfrm>
          <a:off x="7425544" y="542550"/>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Difficulties: English – language barriers. </a:t>
          </a:r>
          <a:endParaRPr lang="en-US" sz="1900" kern="1200" dirty="0"/>
        </a:p>
      </dsp:txBody>
      <dsp:txXfrm>
        <a:off x="7425544" y="542550"/>
        <a:ext cx="3375247" cy="2025148"/>
      </dsp:txXfrm>
    </dsp:sp>
    <dsp:sp modelId="{669A2BF4-CE5A-4B40-A09C-92E721E0FCD8}">
      <dsp:nvSpPr>
        <dsp:cNvPr id="0" name=""/>
        <dsp:cNvSpPr/>
      </dsp:nvSpPr>
      <dsp:spPr>
        <a:xfrm>
          <a:off x="0" y="2905224"/>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Unable to fill in applications. Windrush scandal – where migrant communities were kicked out of the system. </a:t>
          </a:r>
          <a:endParaRPr lang="en-US" sz="1900" kern="1200" dirty="0"/>
        </a:p>
      </dsp:txBody>
      <dsp:txXfrm>
        <a:off x="0" y="2905224"/>
        <a:ext cx="3375247" cy="2025148"/>
      </dsp:txXfrm>
    </dsp:sp>
    <dsp:sp modelId="{056562ED-7C6C-4C2D-B08B-2C9CDA32F401}">
      <dsp:nvSpPr>
        <dsp:cNvPr id="0" name=""/>
        <dsp:cNvSpPr/>
      </dsp:nvSpPr>
      <dsp:spPr>
        <a:xfrm>
          <a:off x="3712772" y="2905224"/>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Limited access to internet</a:t>
          </a:r>
          <a:endParaRPr lang="en-US" sz="1900" kern="1200"/>
        </a:p>
      </dsp:txBody>
      <dsp:txXfrm>
        <a:off x="3712772" y="2905224"/>
        <a:ext cx="3375247" cy="2025148"/>
      </dsp:txXfrm>
    </dsp:sp>
    <dsp:sp modelId="{77EAF84E-0B41-499D-8AD9-75F5ABFBF5BE}">
      <dsp:nvSpPr>
        <dsp:cNvPr id="0" name=""/>
        <dsp:cNvSpPr/>
      </dsp:nvSpPr>
      <dsp:spPr>
        <a:xfrm>
          <a:off x="7425544" y="2905224"/>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BRP and BRC till March 31st 2025 but not all expired BRP can be used.</a:t>
          </a:r>
          <a:endParaRPr lang="en-US" sz="1900" kern="1200"/>
        </a:p>
      </dsp:txBody>
      <dsp:txXfrm>
        <a:off x="7425544" y="2905224"/>
        <a:ext cx="3375247" cy="2025148"/>
      </dsp:txXfrm>
    </dsp:sp>
    <dsp:sp modelId="{5377FB37-70AF-4AA9-A37C-83FB0EC33DCE}">
      <dsp:nvSpPr>
        <dsp:cNvPr id="0" name=""/>
        <dsp:cNvSpPr/>
      </dsp:nvSpPr>
      <dsp:spPr>
        <a:xfrm>
          <a:off x="3712772" y="5267897"/>
          <a:ext cx="3375247" cy="202514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issues arising with right to rent and right to work checks, on challenges proving status for those waiting for visa renewals, and on issues for European Citizens with proving status on the Settlement scheme.</a:t>
          </a:r>
          <a:endParaRPr lang="en-US" sz="1900" kern="1200"/>
        </a:p>
      </dsp:txBody>
      <dsp:txXfrm>
        <a:off x="3712772" y="5267897"/>
        <a:ext cx="3375247" cy="20251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F4161-2FA3-475E-8A6D-0FE909F70C57}">
      <dsp:nvSpPr>
        <dsp:cNvPr id="0" name=""/>
        <dsp:cNvSpPr/>
      </dsp:nvSpPr>
      <dsp:spPr>
        <a:xfrm>
          <a:off x="0" y="692"/>
          <a:ext cx="13747865" cy="16214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60FA91-47A4-443C-8EFE-4E10EE0EB942}">
      <dsp:nvSpPr>
        <dsp:cNvPr id="0" name=""/>
        <dsp:cNvSpPr/>
      </dsp:nvSpPr>
      <dsp:spPr>
        <a:xfrm>
          <a:off x="490499" y="365526"/>
          <a:ext cx="891816" cy="8918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60FDA-214A-4E38-8395-6A4BBAF1D315}">
      <dsp:nvSpPr>
        <dsp:cNvPr id="0" name=""/>
        <dsp:cNvSpPr/>
      </dsp:nvSpPr>
      <dsp:spPr>
        <a:xfrm>
          <a:off x="1872814" y="692"/>
          <a:ext cx="11875050" cy="1621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607" tIns="171607" rIns="171607" bIns="171607" numCol="1" spcCol="1270" anchor="ctr" anchorCtr="0">
          <a:noAutofit/>
        </a:bodyPr>
        <a:lstStyle/>
        <a:p>
          <a:pPr marL="0" lvl="0" indent="0" algn="l" defTabSz="889000">
            <a:lnSpc>
              <a:spcPct val="100000"/>
            </a:lnSpc>
            <a:spcBef>
              <a:spcPct val="0"/>
            </a:spcBef>
            <a:spcAft>
              <a:spcPct val="35000"/>
            </a:spcAft>
            <a:buNone/>
          </a:pPr>
          <a:r>
            <a:rPr lang="en-GB" sz="2000" kern="1200" dirty="0"/>
            <a:t>Print Documents of Leave to Remain or the share code which will expire in 90 days/3 months. </a:t>
          </a:r>
          <a:endParaRPr lang="en-US" sz="2000" kern="1200" dirty="0"/>
        </a:p>
      </dsp:txBody>
      <dsp:txXfrm>
        <a:off x="1872814" y="692"/>
        <a:ext cx="11875050" cy="1621484"/>
      </dsp:txXfrm>
    </dsp:sp>
    <dsp:sp modelId="{577422C6-BB1C-43D8-AF43-212D3556E26F}">
      <dsp:nvSpPr>
        <dsp:cNvPr id="0" name=""/>
        <dsp:cNvSpPr/>
      </dsp:nvSpPr>
      <dsp:spPr>
        <a:xfrm>
          <a:off x="0" y="2027548"/>
          <a:ext cx="13747865" cy="16214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D91A50-735C-417E-B38C-A5129FECF784}">
      <dsp:nvSpPr>
        <dsp:cNvPr id="0" name=""/>
        <dsp:cNvSpPr/>
      </dsp:nvSpPr>
      <dsp:spPr>
        <a:xfrm>
          <a:off x="490499" y="2392382"/>
          <a:ext cx="891816" cy="8918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F2CAA9-F27A-41F0-BB61-A3E3E4507044}">
      <dsp:nvSpPr>
        <dsp:cNvPr id="0" name=""/>
        <dsp:cNvSpPr/>
      </dsp:nvSpPr>
      <dsp:spPr>
        <a:xfrm>
          <a:off x="1872814" y="2027548"/>
          <a:ext cx="11875050" cy="1621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607" tIns="171607" rIns="171607" bIns="171607" numCol="1" spcCol="1270" anchor="ctr" anchorCtr="0">
          <a:noAutofit/>
        </a:bodyPr>
        <a:lstStyle/>
        <a:p>
          <a:pPr marL="0" lvl="0" indent="0" algn="l" defTabSz="889000">
            <a:lnSpc>
              <a:spcPct val="100000"/>
            </a:lnSpc>
            <a:spcBef>
              <a:spcPct val="0"/>
            </a:spcBef>
            <a:spcAft>
              <a:spcPct val="35000"/>
            </a:spcAft>
            <a:buNone/>
          </a:pPr>
          <a:r>
            <a:rPr lang="en-GB" sz="2000" kern="1200"/>
            <a:t>Successful visa applicants receive written confirmation by email or letter that they have been granted permission, which can be kept for personal records. Should any issues be encountered with e-Visas and cannot be used as evidence of status these printed documents can be used when interacting with the Home Office. You may also wish to print out the eVisa profile page if you would like a physical version of your own records. </a:t>
          </a:r>
          <a:endParaRPr lang="en-US" sz="2000" kern="1200"/>
        </a:p>
      </dsp:txBody>
      <dsp:txXfrm>
        <a:off x="1872814" y="2027548"/>
        <a:ext cx="11875050" cy="1621484"/>
      </dsp:txXfrm>
    </dsp:sp>
    <dsp:sp modelId="{B94254D4-8633-4FF7-B639-F5BE82972119}">
      <dsp:nvSpPr>
        <dsp:cNvPr id="0" name=""/>
        <dsp:cNvSpPr/>
      </dsp:nvSpPr>
      <dsp:spPr>
        <a:xfrm>
          <a:off x="0" y="4054403"/>
          <a:ext cx="13747865" cy="162148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4164A0-CC0B-4432-9532-D48B66BB59FF}">
      <dsp:nvSpPr>
        <dsp:cNvPr id="0" name=""/>
        <dsp:cNvSpPr/>
      </dsp:nvSpPr>
      <dsp:spPr>
        <a:xfrm>
          <a:off x="490499" y="4419237"/>
          <a:ext cx="891816" cy="8918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89FA0-E6B8-4741-96A4-B86726654BC1}">
      <dsp:nvSpPr>
        <dsp:cNvPr id="0" name=""/>
        <dsp:cNvSpPr/>
      </dsp:nvSpPr>
      <dsp:spPr>
        <a:xfrm>
          <a:off x="1872814" y="4054403"/>
          <a:ext cx="11875050" cy="1621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607" tIns="171607" rIns="171607" bIns="171607" numCol="1" spcCol="1270" anchor="ctr" anchorCtr="0">
          <a:noAutofit/>
        </a:bodyPr>
        <a:lstStyle/>
        <a:p>
          <a:pPr marL="0" lvl="0" indent="0" algn="l" defTabSz="889000">
            <a:lnSpc>
              <a:spcPct val="100000"/>
            </a:lnSpc>
            <a:spcBef>
              <a:spcPct val="0"/>
            </a:spcBef>
            <a:spcAft>
              <a:spcPct val="35000"/>
            </a:spcAft>
            <a:buNone/>
          </a:pPr>
          <a:r>
            <a:rPr lang="en-GB" sz="2000" kern="1200"/>
            <a:t>Parliament discussion on </a:t>
          </a:r>
          <a:r>
            <a:rPr lang="en-GB" sz="2000" kern="1200">
              <a:hlinkClick xmlns:r="http://schemas.openxmlformats.org/officeDocument/2006/relationships" r:id="rId7"/>
            </a:rPr>
            <a:t>https://questions-statements.parliament.uk/written-statements/detail/2024-12-04/hcws283</a:t>
          </a:r>
          <a:r>
            <a:rPr lang="en-GB" sz="2000" kern="1200"/>
            <a:t> </a:t>
          </a:r>
          <a:endParaRPr lang="en-US" sz="2000" kern="1200"/>
        </a:p>
      </dsp:txBody>
      <dsp:txXfrm>
        <a:off x="1872814" y="4054403"/>
        <a:ext cx="11875050" cy="16214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65EE0-08F0-4865-BAC1-E4A48829C517}" type="datetimeFigureOut">
              <a:rPr lang="en-GB" smtClean="0"/>
              <a:t>11/03/2025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3E028-5C19-45A3-8991-D851DA3748A7}" type="slidenum">
              <a:rPr lang="en-GB" smtClean="0"/>
              <a:t>‹#›</a:t>
            </a:fld>
            <a:endParaRPr lang="en-GB"/>
          </a:p>
        </p:txBody>
      </p:sp>
    </p:spTree>
    <p:extLst>
      <p:ext uri="{BB962C8B-B14F-4D97-AF65-F5344CB8AC3E}">
        <p14:creationId xmlns:p14="http://schemas.microsoft.com/office/powerpoint/2010/main" val="3095056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15A3F-3B4D-FBED-7B6F-1836D905B6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8868D8-36E6-020A-E723-B1FFD58B9C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4FEA83-5DA3-D76D-F77E-2AEE179E622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8A17744-F09E-EC79-7C00-6C72A15F1D16}"/>
              </a:ext>
            </a:extLst>
          </p:cNvPr>
          <p:cNvSpPr>
            <a:spLocks noGrp="1"/>
          </p:cNvSpPr>
          <p:nvPr>
            <p:ph type="sldNum" sz="quarter" idx="5"/>
          </p:nvPr>
        </p:nvSpPr>
        <p:spPr/>
        <p:txBody>
          <a:bodyPr/>
          <a:lstStyle/>
          <a:p>
            <a:fld id="{CC63E028-5C19-45A3-8991-D851DA3748A7}" type="slidenum">
              <a:rPr lang="en-GB" smtClean="0"/>
              <a:t>1</a:t>
            </a:fld>
            <a:endParaRPr lang="en-GB"/>
          </a:p>
        </p:txBody>
      </p:sp>
    </p:spTree>
    <p:extLst>
      <p:ext uri="{BB962C8B-B14F-4D97-AF65-F5344CB8AC3E}">
        <p14:creationId xmlns:p14="http://schemas.microsoft.com/office/powerpoint/2010/main" val="1881986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63E028-5C19-45A3-8991-D851DA3748A7}" type="slidenum">
              <a:rPr lang="en-GB" smtClean="0"/>
              <a:t>2</a:t>
            </a:fld>
            <a:endParaRPr lang="en-GB"/>
          </a:p>
        </p:txBody>
      </p:sp>
    </p:spTree>
    <p:extLst>
      <p:ext uri="{BB962C8B-B14F-4D97-AF65-F5344CB8AC3E}">
        <p14:creationId xmlns:p14="http://schemas.microsoft.com/office/powerpoint/2010/main" val="3031702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www.hrcscotland.org/" TargetMode="External"/><Relationship Id="rId9" Type="http://schemas.microsoft.com/office/2007/relationships/diagramDrawing" Target="../diagrams/drawing1.xml"/></Relationships>
</file>

<file path=ppt/slides/_rels/slide10.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7.jfif"/></Relationships>
</file>

<file path=ppt/slides/_rels/slide11.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scottishrefugeecouncil.org.uk/wp-content/uploads/2024/11/eVisa-DIY-guide.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13.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9.jpg"/><Relationship Id="rId4" Type="http://schemas.openxmlformats.org/officeDocument/2006/relationships/hyperlink" Target="https://www.greatergovanhill.com/notices/free-support-clinic-for-migrant-communities-in-govanhill-evisa-transi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citizensrightsproject.org/2024/11/26/evisa-transi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www.hrcscotland.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8.jfif"/></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www.hrcscotland.org/" TargetMode="External"/><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hyperlink" Target="http://www.hrcscotland.org/" TargetMode="External"/><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hyperlink" Target="http://www.hrcscotland.org/" TargetMode="External"/><Relationship Id="rId7"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www.hrcscotland.org/" TargetMode="External"/><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hyperlink" Target="http://www.hrcscotland.org/" TargetMode="External"/><Relationship Id="rId7" Type="http://schemas.openxmlformats.org/officeDocument/2006/relationships/diagramColors" Target="../diagrams/colors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hyperlink" Target="http://www.hrcscotl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2370D-816D-EA53-70F4-84F16B20DD0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139797C3-F145-7001-435E-EC4A8BF5A496}"/>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9A8EF9BF-43A4-6325-95A4-F31FE9E5B713}"/>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76921FE8-F0E2-5B7D-5C18-3AAED880F84E}"/>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B1D48C3F-C1C3-17C3-0EED-95E002DFF756}"/>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C9906478-502C-409D-0C21-144C6FECE844}"/>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C0F7822D-D21C-C165-F21F-6C0347FB717F}"/>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B9B2EDE8-2EDD-02B5-77E3-BB2F2636F7B0}"/>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3"/>
            <a:stretch>
              <a:fillRect/>
            </a:stretch>
          </a:blipFill>
        </p:spPr>
        <p:txBody>
          <a:bodyPr/>
          <a:lstStyle/>
          <a:p>
            <a:endParaRPr lang="en-GB"/>
          </a:p>
        </p:txBody>
      </p:sp>
      <p:sp>
        <p:nvSpPr>
          <p:cNvPr id="12" name="TextBox 11">
            <a:extLst>
              <a:ext uri="{FF2B5EF4-FFF2-40B4-BE49-F238E27FC236}">
                <a16:creationId xmlns:a16="http://schemas.microsoft.com/office/drawing/2014/main" id="{9CFAB728-D348-88C5-FEEC-BB275E285175}"/>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10" name="Subtitle 9">
            <a:extLst>
              <a:ext uri="{FF2B5EF4-FFF2-40B4-BE49-F238E27FC236}">
                <a16:creationId xmlns:a16="http://schemas.microsoft.com/office/drawing/2014/main" id="{F23FCBCB-65FC-FD45-B880-1A3C0DC83CF0}"/>
              </a:ext>
            </a:extLst>
          </p:cNvPr>
          <p:cNvSpPr>
            <a:spLocks noGrp="1"/>
          </p:cNvSpPr>
          <p:nvPr>
            <p:ph sz="half" idx="1"/>
          </p:nvPr>
        </p:nvSpPr>
        <p:spPr>
          <a:xfrm>
            <a:off x="7239000" y="495301"/>
            <a:ext cx="11049000" cy="2651719"/>
          </a:xfrm>
        </p:spPr>
        <p:txBody>
          <a:bodyPr>
            <a:normAutofit/>
          </a:bodyPr>
          <a:lstStyle/>
          <a:p>
            <a:r>
              <a:rPr lang="en-GB" sz="2400" b="1" dirty="0"/>
              <a:t>Who am I? </a:t>
            </a:r>
          </a:p>
          <a:p>
            <a:r>
              <a:rPr lang="en-GB" sz="2400" b="1" dirty="0">
                <a:effectLst/>
                <a:latin typeface="Aptos" panose="020B0004020202020204" pitchFamily="34" charset="0"/>
                <a:ea typeface="Aptos" panose="020B0004020202020204" pitchFamily="34" charset="0"/>
                <a:cs typeface="Aptos" panose="020B0004020202020204" pitchFamily="34" charset="0"/>
              </a:rPr>
              <a:t>Roza Salih (she/her)</a:t>
            </a:r>
          </a:p>
          <a:p>
            <a:r>
              <a:rPr lang="en-GB" sz="2400" b="1" dirty="0">
                <a:effectLst/>
                <a:latin typeface="Aptos" panose="020B0004020202020204" pitchFamily="34" charset="0"/>
                <a:ea typeface="Aptos" panose="020B0004020202020204" pitchFamily="34" charset="0"/>
                <a:cs typeface="Aptos" panose="020B0004020202020204" pitchFamily="34" charset="0"/>
              </a:rPr>
              <a:t>Human Rights Participation Officer, Human Rights Consortium Scotland</a:t>
            </a:r>
          </a:p>
          <a:p>
            <a:r>
              <a:rPr lang="en-GB" sz="2400" b="1" dirty="0">
                <a:effectLst/>
                <a:latin typeface="Aptos" panose="020B0004020202020204" pitchFamily="34" charset="0"/>
                <a:ea typeface="Aptos" panose="020B0004020202020204" pitchFamily="34" charset="0"/>
                <a:cs typeface="Aptos" panose="020B0004020202020204" pitchFamily="34" charset="0"/>
              </a:rPr>
              <a:t>From Glasgow but our office is @ 66 Hanover Street, Edinburgh EH2 1EL</a:t>
            </a:r>
          </a:p>
          <a:p>
            <a:r>
              <a:rPr lang="en-GB" sz="2400" b="1" dirty="0">
                <a:effectLst/>
                <a:latin typeface="Aptos" panose="020B0004020202020204" pitchFamily="34" charset="0"/>
                <a:ea typeface="Aptos" panose="020B0004020202020204" pitchFamily="34" charset="0"/>
                <a:cs typeface="Aptos" panose="020B0004020202020204" pitchFamily="34" charset="0"/>
              </a:rPr>
              <a:t>@HRCScotland; hrcscotland.org</a:t>
            </a:r>
          </a:p>
          <a:p>
            <a:pPr marL="0" indent="0">
              <a:buNone/>
            </a:pPr>
            <a:endParaRPr lang="en-GB" sz="4000" dirty="0">
              <a:latin typeface="Abadi" panose="020B0604020104020204" pitchFamily="34" charset="0"/>
            </a:endParaRPr>
          </a:p>
          <a:p>
            <a:endParaRPr lang="en-GB" dirty="0"/>
          </a:p>
          <a:p>
            <a:endParaRPr lang="en-GB" dirty="0"/>
          </a:p>
        </p:txBody>
      </p:sp>
      <p:graphicFrame>
        <p:nvGraphicFramePr>
          <p:cNvPr id="14" name="Content Placeholder 10">
            <a:extLst>
              <a:ext uri="{FF2B5EF4-FFF2-40B4-BE49-F238E27FC236}">
                <a16:creationId xmlns:a16="http://schemas.microsoft.com/office/drawing/2014/main" id="{C5EAF786-A594-0A00-7ED9-4AD97E46B70D}"/>
              </a:ext>
            </a:extLst>
          </p:cNvPr>
          <p:cNvGraphicFramePr>
            <a:graphicFrameLocks noGrp="1"/>
          </p:cNvGraphicFramePr>
          <p:nvPr>
            <p:ph sz="half" idx="2"/>
            <p:extLst>
              <p:ext uri="{D42A27DB-BD31-4B8C-83A1-F6EECF244321}">
                <p14:modId xmlns:p14="http://schemas.microsoft.com/office/powerpoint/2010/main" val="4120027280"/>
              </p:ext>
            </p:extLst>
          </p:nvPr>
        </p:nvGraphicFramePr>
        <p:xfrm>
          <a:off x="346664" y="3299420"/>
          <a:ext cx="13216936" cy="398405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50828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EE4F6-4AD2-1D3D-CFD5-8BF50F7304F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63825815-35B2-1DCE-A15E-5EA4AA5610E5}"/>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B058FF94-5775-2F2D-25E9-D9708BF928DA}"/>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F5FF4341-6721-1218-0426-1B7D3D7FEDD8}"/>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FCF36FCC-CD9B-216B-CEF4-0FA9D1BA746A}"/>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C208C426-06CE-EE22-C36E-5361630C5DD7}"/>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DA0741D9-99B3-39B8-885D-A884753DE812}"/>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2BF3A621-73BC-8B67-356B-4D63A218404B}"/>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368CB7F7-3280-7F9B-EAFE-460CF78DB012}"/>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4E2DD6C5-1DD3-DA4C-E33E-DFD03E406A9B}"/>
              </a:ext>
            </a:extLst>
          </p:cNvPr>
          <p:cNvSpPr>
            <a:spLocks noGrp="1"/>
          </p:cNvSpPr>
          <p:nvPr>
            <p:ph type="title"/>
          </p:nvPr>
        </p:nvSpPr>
        <p:spPr>
          <a:xfrm>
            <a:off x="457200" y="2476500"/>
            <a:ext cx="8382000" cy="807747"/>
          </a:xfrm>
        </p:spPr>
        <p:txBody>
          <a:bodyPr>
            <a:normAutofit/>
          </a:bodyPr>
          <a:lstStyle/>
          <a:p>
            <a:r>
              <a:rPr lang="en-GB" dirty="0"/>
              <a:t>Question and Answer Session</a:t>
            </a:r>
          </a:p>
        </p:txBody>
      </p:sp>
      <p:pic>
        <p:nvPicPr>
          <p:cNvPr id="13" name="Content Placeholder 12" descr="A colorful letters with a leafy top&#10;&#10;AI-generated content may be incorrect.">
            <a:extLst>
              <a:ext uri="{FF2B5EF4-FFF2-40B4-BE49-F238E27FC236}">
                <a16:creationId xmlns:a16="http://schemas.microsoft.com/office/drawing/2014/main" id="{CD9E34BB-E4B7-7D65-8AD6-0F927AFC6E43}"/>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311987" y="3679768"/>
            <a:ext cx="4879121" cy="4990010"/>
          </a:xfrm>
        </p:spPr>
      </p:pic>
    </p:spTree>
    <p:extLst>
      <p:ext uri="{BB962C8B-B14F-4D97-AF65-F5344CB8AC3E}">
        <p14:creationId xmlns:p14="http://schemas.microsoft.com/office/powerpoint/2010/main" val="4116032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2555C-8619-8D72-9224-5A93D22FE10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E38A4F6F-1041-D6C3-F617-CDACB22CB36D}"/>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DE663EC6-94E9-1BB2-BB7A-715F20EBA260}"/>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B538868C-121C-C20C-0D08-EB1C3ADD1735}"/>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6025C3A6-680F-5D8A-17E4-BE903CEB5A04}"/>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9725C5FB-6B84-BE4B-5302-1C014AD0BACC}"/>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F6AE9741-A503-CD7D-6709-835834F9DB3B}"/>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495AEFBD-8B55-E7FB-34B4-F588E4251EFE}"/>
              </a:ext>
            </a:extLst>
          </p:cNvPr>
          <p:cNvSpPr/>
          <p:nvPr/>
        </p:nvSpPr>
        <p:spPr>
          <a:xfrm>
            <a:off x="304800" y="220953"/>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F89392DD-A8DE-DF90-D8FD-76C11B8F8AD8}"/>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F013090A-8FCE-2B69-C16A-5BB9BF0D847A}"/>
              </a:ext>
            </a:extLst>
          </p:cNvPr>
          <p:cNvSpPr>
            <a:spLocks noGrp="1"/>
          </p:cNvSpPr>
          <p:nvPr>
            <p:ph type="title"/>
          </p:nvPr>
        </p:nvSpPr>
        <p:spPr>
          <a:xfrm>
            <a:off x="457199" y="2476500"/>
            <a:ext cx="15729065" cy="807747"/>
          </a:xfrm>
        </p:spPr>
        <p:txBody>
          <a:bodyPr>
            <a:normAutofit fontScale="90000"/>
          </a:bodyPr>
          <a:lstStyle/>
          <a:p>
            <a:r>
              <a:rPr lang="en-GB" dirty="0"/>
              <a:t>Do it yourself guide. Follow the steps below.  </a:t>
            </a:r>
            <a:br>
              <a:rPr lang="en-GB" dirty="0"/>
            </a:br>
            <a:r>
              <a:rPr lang="en-GB" dirty="0"/>
              <a:t>This application will take around 20 minutes. </a:t>
            </a:r>
          </a:p>
        </p:txBody>
      </p:sp>
      <p:sp>
        <p:nvSpPr>
          <p:cNvPr id="11" name="Content Placeholder 10">
            <a:extLst>
              <a:ext uri="{FF2B5EF4-FFF2-40B4-BE49-F238E27FC236}">
                <a16:creationId xmlns:a16="http://schemas.microsoft.com/office/drawing/2014/main" id="{CD66CAD6-544F-7AC7-A682-0AF2BB97C580}"/>
              </a:ext>
            </a:extLst>
          </p:cNvPr>
          <p:cNvSpPr>
            <a:spLocks noGrp="1"/>
          </p:cNvSpPr>
          <p:nvPr>
            <p:ph idx="1"/>
          </p:nvPr>
        </p:nvSpPr>
        <p:spPr>
          <a:xfrm>
            <a:off x="457200" y="3284247"/>
            <a:ext cx="10210800" cy="2621254"/>
          </a:xfrm>
        </p:spPr>
        <p:txBody>
          <a:bodyPr>
            <a:normAutofit/>
          </a:bodyPr>
          <a:lstStyle/>
          <a:p>
            <a:pPr marL="0" indent="0">
              <a:buNone/>
            </a:pPr>
            <a:endParaRPr lang="en-GB" dirty="0"/>
          </a:p>
          <a:p>
            <a:pPr marL="0" indent="0">
              <a:buNone/>
            </a:pPr>
            <a:endParaRPr lang="en-GB" dirty="0"/>
          </a:p>
          <a:p>
            <a:r>
              <a:rPr lang="en-GB" dirty="0">
                <a:hlinkClick r:id="rId4"/>
              </a:rPr>
              <a:t>https://scottishrefugeecouncil.org.uk/wp-content/uploads/2024/11/eVisa-DIY-guide.pdf</a:t>
            </a:r>
            <a:r>
              <a:rPr lang="en-GB" dirty="0"/>
              <a:t>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621493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3EC2D-2DB1-FEF7-E8E8-7ECC295BE2A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176CEB28-12B8-0BD6-85C0-559F35DC2DE7}"/>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B5C927FB-6454-B5E7-AC69-3EF3570536C4}"/>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D1E3ADB9-5210-37DE-243D-CEE4C0E654C2}"/>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A2D18D95-A840-3DF6-AD43-A6C29A2A4DA8}"/>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FE6A93ED-1A4E-802A-8782-BA0E1D04B515}"/>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535B4B59-FA2A-0950-4B0C-DE86DACF43DF}"/>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FD0751B7-8EE7-1744-466D-4569D5E823FC}"/>
              </a:ext>
            </a:extLst>
          </p:cNvPr>
          <p:cNvSpPr/>
          <p:nvPr/>
        </p:nvSpPr>
        <p:spPr>
          <a:xfrm>
            <a:off x="304800" y="403839"/>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DA5F79B7-B163-ECB9-A34B-40AEA2FF7B02}"/>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758AB7F3-EB7B-D113-927B-2434AEB7338E}"/>
              </a:ext>
            </a:extLst>
          </p:cNvPr>
          <p:cNvSpPr>
            <a:spLocks noGrp="1"/>
          </p:cNvSpPr>
          <p:nvPr>
            <p:ph type="title"/>
          </p:nvPr>
        </p:nvSpPr>
        <p:spPr>
          <a:xfrm>
            <a:off x="440492" y="3516407"/>
            <a:ext cx="8057077" cy="3505200"/>
          </a:xfrm>
        </p:spPr>
        <p:txBody>
          <a:bodyPr>
            <a:normAutofit/>
          </a:bodyPr>
          <a:lstStyle/>
          <a:p>
            <a:r>
              <a:rPr lang="en-GB" dirty="0"/>
              <a:t>Event coming up which might be of interest to the members.  </a:t>
            </a:r>
            <a:br>
              <a:rPr lang="en-GB" dirty="0"/>
            </a:br>
            <a:br>
              <a:rPr lang="en-GB" dirty="0"/>
            </a:br>
            <a:r>
              <a:rPr lang="en-GB" dirty="0"/>
              <a:t>Opportunities to work or volunteer. </a:t>
            </a:r>
          </a:p>
        </p:txBody>
      </p:sp>
      <p:pic>
        <p:nvPicPr>
          <p:cNvPr id="15" name="Content Placeholder 14" descr="A poster for a job fair&#10;&#10;AI-generated content may be incorrect.">
            <a:extLst>
              <a:ext uri="{FF2B5EF4-FFF2-40B4-BE49-F238E27FC236}">
                <a16:creationId xmlns:a16="http://schemas.microsoft.com/office/drawing/2014/main" id="{F2775673-5061-D2AC-802E-17EB10DA504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762350" y="1752825"/>
            <a:ext cx="5588778" cy="7350601"/>
          </a:xfrm>
        </p:spPr>
      </p:pic>
    </p:spTree>
    <p:extLst>
      <p:ext uri="{BB962C8B-B14F-4D97-AF65-F5344CB8AC3E}">
        <p14:creationId xmlns:p14="http://schemas.microsoft.com/office/powerpoint/2010/main" val="372662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52A26-9A00-ED9B-B2A1-BF756B9BD3B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ACD908B-8418-9205-6F6E-3E791BE58D80}"/>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C14C4E2C-2301-6D1F-54BE-7D076593292D}"/>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DC759283-F4B1-86EB-FDA7-743233092BA6}"/>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591E3AE8-D7F6-5474-D329-F4AA19D213D6}"/>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23415DA9-ED71-1F19-9C4E-9BD5C94F5A47}"/>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C9802DFA-CA35-7B6F-EEAF-EEF7A8AE61EF}"/>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1157EBC8-FC3F-2F59-FFDF-75A5C9930172}"/>
              </a:ext>
            </a:extLst>
          </p:cNvPr>
          <p:cNvSpPr/>
          <p:nvPr/>
        </p:nvSpPr>
        <p:spPr>
          <a:xfrm>
            <a:off x="304800" y="403839"/>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C0BBD99C-6BD2-C48A-7927-C1D45A357C18}"/>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02E8275F-B1A4-FB47-0661-4846DE30BEBA}"/>
              </a:ext>
            </a:extLst>
          </p:cNvPr>
          <p:cNvSpPr>
            <a:spLocks noGrp="1"/>
          </p:cNvSpPr>
          <p:nvPr>
            <p:ph type="title"/>
          </p:nvPr>
        </p:nvSpPr>
        <p:spPr>
          <a:xfrm>
            <a:off x="440493" y="2781300"/>
            <a:ext cx="5884107" cy="5181601"/>
          </a:xfrm>
        </p:spPr>
        <p:txBody>
          <a:bodyPr>
            <a:normAutofit/>
          </a:bodyPr>
          <a:lstStyle/>
          <a:p>
            <a:r>
              <a:rPr lang="en-GB" dirty="0">
                <a:hlinkClick r:id="rId4"/>
              </a:rPr>
              <a:t>https://www.greatergovanhill.com/notices/free-support-clinic-for-migrant-communities-in-govanhill-evisa-transition</a:t>
            </a:r>
            <a:r>
              <a:rPr lang="en-GB" dirty="0"/>
              <a:t> </a:t>
            </a:r>
          </a:p>
        </p:txBody>
      </p:sp>
      <p:pic>
        <p:nvPicPr>
          <p:cNvPr id="14" name="Content Placeholder 13" descr="A blue and yellow rectangular poster&#10;&#10;AI-generated content may be incorrect.">
            <a:extLst>
              <a:ext uri="{FF2B5EF4-FFF2-40B4-BE49-F238E27FC236}">
                <a16:creationId xmlns:a16="http://schemas.microsoft.com/office/drawing/2014/main" id="{BDB9A9A7-301E-A2C6-BC67-B9CD38DD2544}"/>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6922984" y="232332"/>
            <a:ext cx="7595868" cy="9494836"/>
          </a:xfrm>
        </p:spPr>
      </p:pic>
    </p:spTree>
    <p:extLst>
      <p:ext uri="{BB962C8B-B14F-4D97-AF65-F5344CB8AC3E}">
        <p14:creationId xmlns:p14="http://schemas.microsoft.com/office/powerpoint/2010/main" val="20797548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8FA3A-E7F1-08A9-A444-7BFFE5534B4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6C472D7-4B77-4588-9A61-8C13E5D8A344}"/>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78D8DFA3-AEC2-AC0A-3209-65F382F4C6F5}"/>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075371A3-DCFC-A080-2F38-D2D6BAC8CF10}"/>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CF6B762D-F5FB-4D32-8F5F-0F1AA566E01C}"/>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4FD85031-3847-61FF-D644-E009B7D72A88}"/>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481B16F3-56A9-D97A-ED3E-B739B2AE7C47}"/>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80F9EF2A-1166-A06E-2E7C-9C6A1C8C3195}"/>
              </a:ext>
            </a:extLst>
          </p:cNvPr>
          <p:cNvSpPr/>
          <p:nvPr/>
        </p:nvSpPr>
        <p:spPr>
          <a:xfrm>
            <a:off x="304800" y="403839"/>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2DCBAC9D-C28C-787C-6BBF-565141CD6BE1}"/>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7224D1CB-7AD0-718C-6749-1321B60D9C93}"/>
              </a:ext>
            </a:extLst>
          </p:cNvPr>
          <p:cNvSpPr>
            <a:spLocks noGrp="1"/>
          </p:cNvSpPr>
          <p:nvPr>
            <p:ph type="title"/>
          </p:nvPr>
        </p:nvSpPr>
        <p:spPr>
          <a:xfrm>
            <a:off x="440493" y="2781300"/>
            <a:ext cx="6330091" cy="5410200"/>
          </a:xfrm>
        </p:spPr>
        <p:txBody>
          <a:bodyPr>
            <a:normAutofit/>
          </a:bodyPr>
          <a:lstStyle/>
          <a:p>
            <a:r>
              <a:rPr lang="en-GB" dirty="0">
                <a:hlinkClick r:id="rId4"/>
              </a:rPr>
              <a:t>https://citizensrightsproject.org/2024/11/26/evisa-transition/</a:t>
            </a:r>
            <a:r>
              <a:rPr lang="en-GB" dirty="0"/>
              <a:t> </a:t>
            </a:r>
          </a:p>
        </p:txBody>
      </p:sp>
      <p:sp>
        <p:nvSpPr>
          <p:cNvPr id="11" name="Content Placeholder 10">
            <a:extLst>
              <a:ext uri="{FF2B5EF4-FFF2-40B4-BE49-F238E27FC236}">
                <a16:creationId xmlns:a16="http://schemas.microsoft.com/office/drawing/2014/main" id="{4CBB4420-38FB-C1F0-802F-54E348C2178A}"/>
              </a:ext>
            </a:extLst>
          </p:cNvPr>
          <p:cNvSpPr>
            <a:spLocks noGrp="1"/>
          </p:cNvSpPr>
          <p:nvPr>
            <p:ph idx="1"/>
          </p:nvPr>
        </p:nvSpPr>
        <p:spPr>
          <a:xfrm>
            <a:off x="457199" y="3238500"/>
            <a:ext cx="7775589" cy="4419599"/>
          </a:xfrm>
        </p:spPr>
        <p:txBody>
          <a:bodyPr/>
          <a:lstStyle/>
          <a:p>
            <a:endParaRPr lang="en-GB" dirty="0"/>
          </a:p>
        </p:txBody>
      </p:sp>
    </p:spTree>
    <p:extLst>
      <p:ext uri="{BB962C8B-B14F-4D97-AF65-F5344CB8AC3E}">
        <p14:creationId xmlns:p14="http://schemas.microsoft.com/office/powerpoint/2010/main" val="26670782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232789" y="7536187"/>
            <a:ext cx="7953476" cy="6888453"/>
            <a:chOff x="0" y="0"/>
            <a:chExt cx="6202680" cy="5372100"/>
          </a:xfrm>
        </p:grpSpPr>
        <p:sp>
          <p:nvSpPr>
            <p:cNvPr id="3" name="Freeform 3"/>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p:cNvGrpSpPr/>
          <p:nvPr/>
        </p:nvGrpSpPr>
        <p:grpSpPr>
          <a:xfrm>
            <a:off x="14153591" y="4091960"/>
            <a:ext cx="7953476" cy="6888453"/>
            <a:chOff x="0" y="0"/>
            <a:chExt cx="6202680" cy="5372100"/>
          </a:xfrm>
        </p:grpSpPr>
        <p:sp>
          <p:nvSpPr>
            <p:cNvPr id="5" name="Freeform 5"/>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p:cNvGrpSpPr/>
          <p:nvPr/>
        </p:nvGrpSpPr>
        <p:grpSpPr>
          <a:xfrm>
            <a:off x="14305991" y="4244360"/>
            <a:ext cx="7953476" cy="6888453"/>
            <a:chOff x="0" y="0"/>
            <a:chExt cx="6202680" cy="5372100"/>
          </a:xfrm>
        </p:grpSpPr>
        <p:sp>
          <p:nvSpPr>
            <p:cNvPr id="7" name="Freeform 7"/>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3"/>
            <a:stretch>
              <a:fillRect/>
            </a:stretch>
          </a:blipFill>
        </p:spPr>
        <p:txBody>
          <a:bodyPr/>
          <a:lstStyle/>
          <a:p>
            <a:endParaRPr lang="en-GB"/>
          </a:p>
        </p:txBody>
      </p:sp>
      <p:sp>
        <p:nvSpPr>
          <p:cNvPr id="12" name="TextBox 11">
            <a:extLst>
              <a:ext uri="{FF2B5EF4-FFF2-40B4-BE49-F238E27FC236}">
                <a16:creationId xmlns:a16="http://schemas.microsoft.com/office/drawing/2014/main" id="{1D72B851-E3E5-DF81-0928-98374CE01D3C}"/>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42298CAC-924E-9375-A5FD-516BA520D99F}"/>
              </a:ext>
            </a:extLst>
          </p:cNvPr>
          <p:cNvSpPr>
            <a:spLocks noGrp="1"/>
          </p:cNvSpPr>
          <p:nvPr>
            <p:ph type="title"/>
          </p:nvPr>
        </p:nvSpPr>
        <p:spPr>
          <a:xfrm>
            <a:off x="6076391" y="1173093"/>
            <a:ext cx="8229600" cy="1143000"/>
          </a:xfrm>
        </p:spPr>
        <p:txBody>
          <a:bodyPr/>
          <a:lstStyle/>
          <a:p>
            <a:r>
              <a:rPr lang="en-GB" b="1" dirty="0"/>
              <a:t>e-Visas</a:t>
            </a:r>
          </a:p>
        </p:txBody>
      </p:sp>
      <p:sp>
        <p:nvSpPr>
          <p:cNvPr id="10" name="Subtitle 9">
            <a:extLst>
              <a:ext uri="{FF2B5EF4-FFF2-40B4-BE49-F238E27FC236}">
                <a16:creationId xmlns:a16="http://schemas.microsoft.com/office/drawing/2014/main" id="{48CB20FF-13DE-A3E3-FDA5-C8176F67219A}"/>
              </a:ext>
            </a:extLst>
          </p:cNvPr>
          <p:cNvSpPr>
            <a:spLocks noGrp="1"/>
          </p:cNvSpPr>
          <p:nvPr>
            <p:ph sz="half" idx="1"/>
          </p:nvPr>
        </p:nvSpPr>
        <p:spPr>
          <a:xfrm>
            <a:off x="3573190" y="2396675"/>
            <a:ext cx="7696200" cy="2090008"/>
          </a:xfrm>
        </p:spPr>
        <p:txBody>
          <a:bodyPr>
            <a:normAutofit fontScale="62500" lnSpcReduction="20000"/>
          </a:bodyPr>
          <a:lstStyle/>
          <a:p>
            <a:endParaRPr lang="en-GB" dirty="0"/>
          </a:p>
          <a:p>
            <a:r>
              <a:rPr lang="en-GB" sz="4000" dirty="0">
                <a:latin typeface="Abadi" panose="020B0604020104020204" pitchFamily="34" charset="0"/>
              </a:rPr>
              <a:t>What is an e-Visa?</a:t>
            </a:r>
          </a:p>
          <a:p>
            <a:r>
              <a:rPr lang="en-GB" sz="4000" dirty="0">
                <a:latin typeface="Abadi" panose="020B0604020104020204" pitchFamily="34" charset="0"/>
              </a:rPr>
              <a:t>An e-Visa is a digital record of a person’s immigration status. It can be viewed online and accessed by people and organisations who need to check someone’s legal residence. </a:t>
            </a:r>
          </a:p>
          <a:p>
            <a:endParaRPr lang="en-GB" dirty="0"/>
          </a:p>
          <a:p>
            <a:endParaRPr lang="en-GB" dirty="0"/>
          </a:p>
        </p:txBody>
      </p:sp>
      <p:sp>
        <p:nvSpPr>
          <p:cNvPr id="11" name="Content Placeholder 10">
            <a:extLst>
              <a:ext uri="{FF2B5EF4-FFF2-40B4-BE49-F238E27FC236}">
                <a16:creationId xmlns:a16="http://schemas.microsoft.com/office/drawing/2014/main" id="{ADF2F491-56E7-46DA-9C40-B10CE6161C9D}"/>
              </a:ext>
            </a:extLst>
          </p:cNvPr>
          <p:cNvSpPr>
            <a:spLocks noGrp="1"/>
          </p:cNvSpPr>
          <p:nvPr>
            <p:ph sz="half" idx="2"/>
          </p:nvPr>
        </p:nvSpPr>
        <p:spPr>
          <a:xfrm>
            <a:off x="972966" y="4863117"/>
            <a:ext cx="12115800" cy="3984059"/>
          </a:xfrm>
        </p:spPr>
        <p:txBody>
          <a:bodyPr>
            <a:noAutofit/>
          </a:bodyPr>
          <a:lstStyle/>
          <a:p>
            <a:r>
              <a:rPr lang="en-GB" dirty="0">
                <a:latin typeface="Abadi" panose="020B0604020104020204" pitchFamily="34" charset="0"/>
              </a:rPr>
              <a:t>The Home Office are changing the way migrants can view and prove their immigration status. The Home Office plan is to remove the physical documents. The Home Office initially set a date to replace residence permits between 31 October 2024 and 31 December 2024 when most are due to expire. However, following pressure from migrant rights organisations the UK Government has announced that they will revisit the e-Visas rollout timetable and extend the deadline to 31st March 2025.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B0C9F-A2F5-9E78-1E34-9F5E2E34928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7DAB72F-15F8-CEBF-D329-B5739B4704FF}"/>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BBA7D84B-A887-89FB-9B37-37DA2878849C}"/>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3564CAC4-9691-6C1A-4A3F-46BC1779D441}"/>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CA1A414D-94E0-D6FA-0B14-D23989091434}"/>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40F49FAD-87A1-699A-165A-2AFDDD9D4B83}"/>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7BCB0C3F-CCAD-A3EC-7D39-D53574C30391}"/>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D86A3343-3A8D-2559-7968-012755AF9801}"/>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9180E795-C1E8-7186-724C-D7E401C891F0}"/>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9023132A-1524-F55F-45D1-2B0612F0FB30}"/>
              </a:ext>
            </a:extLst>
          </p:cNvPr>
          <p:cNvSpPr>
            <a:spLocks noGrp="1"/>
          </p:cNvSpPr>
          <p:nvPr>
            <p:ph type="title"/>
          </p:nvPr>
        </p:nvSpPr>
        <p:spPr>
          <a:xfrm>
            <a:off x="685800" y="2628901"/>
            <a:ext cx="10287000" cy="2290398"/>
          </a:xfrm>
        </p:spPr>
        <p:txBody>
          <a:bodyPr>
            <a:normAutofit/>
          </a:bodyPr>
          <a:lstStyle/>
          <a:p>
            <a:r>
              <a:rPr lang="en-GB" sz="3200" dirty="0">
                <a:latin typeface="Abadi" panose="020B0604020104020204" pitchFamily="34" charset="0"/>
              </a:rPr>
              <a:t>The documents being replaced by e-visas are:</a:t>
            </a:r>
            <a:br>
              <a:rPr lang="en-GB" dirty="0"/>
            </a:br>
            <a:endParaRPr lang="en-GB" dirty="0"/>
          </a:p>
        </p:txBody>
      </p:sp>
      <p:sp>
        <p:nvSpPr>
          <p:cNvPr id="10" name="Text Placeholder 9">
            <a:extLst>
              <a:ext uri="{FF2B5EF4-FFF2-40B4-BE49-F238E27FC236}">
                <a16:creationId xmlns:a16="http://schemas.microsoft.com/office/drawing/2014/main" id="{398C89DD-C7C3-CF44-89CB-A0F8FCE243C5}"/>
              </a:ext>
            </a:extLst>
          </p:cNvPr>
          <p:cNvSpPr>
            <a:spLocks noGrp="1"/>
          </p:cNvSpPr>
          <p:nvPr>
            <p:ph type="body" idx="1"/>
          </p:nvPr>
        </p:nvSpPr>
        <p:spPr>
          <a:xfrm>
            <a:off x="1021277" y="4432259"/>
            <a:ext cx="7772400" cy="3477399"/>
          </a:xfrm>
        </p:spPr>
        <p:txBody>
          <a:bodyPr>
            <a:noAutofit/>
          </a:bodyPr>
          <a:lstStyle/>
          <a:p>
            <a:pPr marL="342900" indent="-342900">
              <a:buFont typeface="Arial" panose="020B0604020202020204" pitchFamily="34" charset="0"/>
              <a:buChar char="•"/>
            </a:pPr>
            <a:r>
              <a:rPr lang="en-GB" sz="2800" dirty="0">
                <a:solidFill>
                  <a:schemeClr val="tx1"/>
                </a:solidFill>
                <a:latin typeface="Abadi" panose="020F0502020204030204" pitchFamily="34" charset="0"/>
              </a:rPr>
              <a:t>Biometric Residence Permits (BRP)</a:t>
            </a:r>
          </a:p>
          <a:p>
            <a:pPr marL="342900" indent="-342900">
              <a:buFont typeface="Arial" panose="020B0604020202020204" pitchFamily="34" charset="0"/>
              <a:buChar char="•"/>
            </a:pPr>
            <a:r>
              <a:rPr lang="en-GB" sz="2800" dirty="0">
                <a:solidFill>
                  <a:schemeClr val="tx1"/>
                </a:solidFill>
                <a:latin typeface="Abadi" panose="020F0502020204030204" pitchFamily="34" charset="0"/>
              </a:rPr>
              <a:t>Biometric residence cards (BRC)</a:t>
            </a:r>
          </a:p>
          <a:p>
            <a:pPr marL="342900" indent="-342900">
              <a:buFont typeface="Arial" panose="020B0604020202020204" pitchFamily="34" charset="0"/>
              <a:buChar char="•"/>
            </a:pPr>
            <a:r>
              <a:rPr lang="en-GB" sz="2800" dirty="0">
                <a:solidFill>
                  <a:schemeClr val="tx1"/>
                </a:solidFill>
                <a:latin typeface="Abadi" panose="020F0502020204030204" pitchFamily="34" charset="0"/>
              </a:rPr>
              <a:t>Passport endorsements, such as indefinite leave to enter wet ink stamps</a:t>
            </a:r>
          </a:p>
          <a:p>
            <a:pPr marL="342900" indent="-342900">
              <a:buFont typeface="Arial" panose="020B0604020202020204" pitchFamily="34" charset="0"/>
              <a:buChar char="•"/>
            </a:pPr>
            <a:r>
              <a:rPr lang="en-GB" sz="2800" dirty="0">
                <a:solidFill>
                  <a:schemeClr val="tx1"/>
                </a:solidFill>
                <a:latin typeface="Abadi" panose="020F0502020204030204" pitchFamily="34" charset="0"/>
              </a:rPr>
              <a:t>Vignette stickers in passports, such as entry clearance or visa vignettes</a:t>
            </a:r>
          </a:p>
          <a:p>
            <a:pPr marL="342900" indent="-342900">
              <a:buFont typeface="Arial" panose="020B0604020202020204" pitchFamily="34" charset="0"/>
              <a:buChar char="•"/>
            </a:pPr>
            <a:r>
              <a:rPr lang="en-GB" sz="2800" dirty="0">
                <a:solidFill>
                  <a:schemeClr val="tx1"/>
                </a:solidFill>
                <a:latin typeface="Abadi" panose="020F0502020204030204" pitchFamily="34" charset="0"/>
              </a:rPr>
              <a:t>As with EU Settlement Scheme (EUSS), moving everything to online. </a:t>
            </a:r>
          </a:p>
        </p:txBody>
      </p:sp>
      <p:pic>
        <p:nvPicPr>
          <p:cNvPr id="13" name="Picture 12" descr="A close-up of a passport&#10;&#10;AI-generated content may be incorrect.">
            <a:extLst>
              <a:ext uri="{FF2B5EF4-FFF2-40B4-BE49-F238E27FC236}">
                <a16:creationId xmlns:a16="http://schemas.microsoft.com/office/drawing/2014/main" id="{2375EAF2-6B61-2012-7A4B-784D087062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06553" y="2933700"/>
            <a:ext cx="4447648" cy="3595405"/>
          </a:xfrm>
          <a:prstGeom prst="rect">
            <a:avLst/>
          </a:prstGeom>
        </p:spPr>
      </p:pic>
    </p:spTree>
    <p:extLst>
      <p:ext uri="{BB962C8B-B14F-4D97-AF65-F5344CB8AC3E}">
        <p14:creationId xmlns:p14="http://schemas.microsoft.com/office/powerpoint/2010/main" val="481125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0A6E7-D569-5DF0-9A77-4998AF14FAB6}"/>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119DFED-069F-FA60-38BC-64720FEE0743}"/>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DD15DBCB-A22E-8502-AEF7-30F7302641BA}"/>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6466749D-EF1D-27F5-69ED-CD3F3884B726}"/>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EC7F1A1F-0B54-2F9D-B5DF-212FED29E175}"/>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6C8B6551-49AB-D2CE-8AD1-88D144AB0C58}"/>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FCF022E2-79E2-99BA-A7A3-8B79F4E0B4AD}"/>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2AAEB092-D01A-30C6-54E0-F8DC789F7462}"/>
              </a:ext>
            </a:extLst>
          </p:cNvPr>
          <p:cNvSpPr/>
          <p:nvPr/>
        </p:nvSpPr>
        <p:spPr>
          <a:xfrm>
            <a:off x="228600" y="229999"/>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87486EC5-86AB-1406-F442-515075A81CA0}"/>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72EB37DB-F444-9FBE-1503-01093564EB61}"/>
              </a:ext>
            </a:extLst>
          </p:cNvPr>
          <p:cNvSpPr>
            <a:spLocks noGrp="1"/>
          </p:cNvSpPr>
          <p:nvPr>
            <p:ph type="title"/>
          </p:nvPr>
        </p:nvSpPr>
        <p:spPr>
          <a:xfrm>
            <a:off x="5105400" y="1071030"/>
            <a:ext cx="8077200" cy="1134759"/>
          </a:xfrm>
        </p:spPr>
        <p:txBody>
          <a:bodyPr>
            <a:normAutofit/>
          </a:bodyPr>
          <a:lstStyle/>
          <a:p>
            <a:r>
              <a:rPr lang="en-GB" dirty="0"/>
              <a:t>Overview of the process</a:t>
            </a:r>
          </a:p>
        </p:txBody>
      </p:sp>
      <p:graphicFrame>
        <p:nvGraphicFramePr>
          <p:cNvPr id="14" name="Content Placeholder 9">
            <a:extLst>
              <a:ext uri="{FF2B5EF4-FFF2-40B4-BE49-F238E27FC236}">
                <a16:creationId xmlns:a16="http://schemas.microsoft.com/office/drawing/2014/main" id="{8F1EBE64-CBB6-267D-1F28-0E09AFABF331}"/>
              </a:ext>
            </a:extLst>
          </p:cNvPr>
          <p:cNvGraphicFramePr>
            <a:graphicFrameLocks noGrp="1"/>
          </p:cNvGraphicFramePr>
          <p:nvPr>
            <p:ph idx="1"/>
            <p:extLst>
              <p:ext uri="{D42A27DB-BD31-4B8C-83A1-F6EECF244321}">
                <p14:modId xmlns:p14="http://schemas.microsoft.com/office/powerpoint/2010/main" val="2849158560"/>
              </p:ext>
            </p:extLst>
          </p:nvPr>
        </p:nvGraphicFramePr>
        <p:xfrm>
          <a:off x="457200" y="2358189"/>
          <a:ext cx="13848791" cy="60619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9677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EA02F-52D0-080D-B1E2-9A963FDD33E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B25FA71-9834-4AFE-1A0E-5CA0239D4AE3}"/>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3519E907-EBDC-B806-F939-82B6180B5E1E}"/>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C56649CF-DD6B-14BA-2767-2FCC3A093DBE}"/>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077A9DCF-2439-5696-6D8D-78C74CE16C02}"/>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67BC65CD-9269-6314-0F5F-A5203263384B}"/>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577E340D-9DD6-4E0B-F0E0-3273149F8BAC}"/>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878721B4-C69B-5C9A-EA89-B8A04C9CFFD0}"/>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4123D566-03A0-AD91-FB63-1DAE2A96C8DE}"/>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9AFDA19C-63B7-CA84-C72E-46C138136875}"/>
              </a:ext>
            </a:extLst>
          </p:cNvPr>
          <p:cNvSpPr>
            <a:spLocks noGrp="1"/>
          </p:cNvSpPr>
          <p:nvPr>
            <p:ph type="title"/>
          </p:nvPr>
        </p:nvSpPr>
        <p:spPr>
          <a:xfrm>
            <a:off x="3048000" y="1083822"/>
            <a:ext cx="14271034" cy="1874547"/>
          </a:xfrm>
        </p:spPr>
        <p:txBody>
          <a:bodyPr>
            <a:normAutofit/>
          </a:bodyPr>
          <a:lstStyle/>
          <a:p>
            <a:r>
              <a:rPr lang="en-GB" dirty="0"/>
              <a:t>View and prove Immigration Status Service</a:t>
            </a:r>
          </a:p>
        </p:txBody>
      </p:sp>
      <p:graphicFrame>
        <p:nvGraphicFramePr>
          <p:cNvPr id="14" name="Content Placeholder 9">
            <a:extLst>
              <a:ext uri="{FF2B5EF4-FFF2-40B4-BE49-F238E27FC236}">
                <a16:creationId xmlns:a16="http://schemas.microsoft.com/office/drawing/2014/main" id="{750D5E33-5B38-31E6-D455-3892AE71E0A6}"/>
              </a:ext>
            </a:extLst>
          </p:cNvPr>
          <p:cNvGraphicFramePr>
            <a:graphicFrameLocks noGrp="1"/>
          </p:cNvGraphicFramePr>
          <p:nvPr>
            <p:ph idx="1"/>
            <p:extLst>
              <p:ext uri="{D42A27DB-BD31-4B8C-83A1-F6EECF244321}">
                <p14:modId xmlns:p14="http://schemas.microsoft.com/office/powerpoint/2010/main" val="1735187173"/>
              </p:ext>
            </p:extLst>
          </p:nvPr>
        </p:nvGraphicFramePr>
        <p:xfrm>
          <a:off x="990600" y="3233529"/>
          <a:ext cx="10896600" cy="40521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6384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02C7D-44AD-D430-5925-633F4621743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07FB156-C32A-79DE-611C-311469608375}"/>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A874BED7-C499-BA00-BEC6-E6E7F3E5B6C5}"/>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0741011B-9BCA-4AFF-0A29-67E2001BC0BC}"/>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26D116D4-8A15-DE4F-A543-0CC249310651}"/>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581C5754-40CC-DF47-04CA-7FD668F479C0}"/>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708AE992-04D1-972A-1A7F-6FFD5F966668}"/>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516B66E5-674B-14CA-72E7-CCCAFFA0694E}"/>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753B5EF6-A63D-1759-438B-6582555EAD70}"/>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259EA612-7109-15CE-791F-65D1BDDBFEFF}"/>
              </a:ext>
            </a:extLst>
          </p:cNvPr>
          <p:cNvSpPr>
            <a:spLocks noGrp="1"/>
          </p:cNvSpPr>
          <p:nvPr>
            <p:ph type="ctrTitle"/>
          </p:nvPr>
        </p:nvSpPr>
        <p:spPr>
          <a:xfrm>
            <a:off x="685800" y="2130425"/>
            <a:ext cx="7772400" cy="1470025"/>
          </a:xfrm>
        </p:spPr>
        <p:txBody>
          <a:bodyPr>
            <a:normAutofit/>
          </a:bodyPr>
          <a:lstStyle/>
          <a:p>
            <a:r>
              <a:rPr lang="en-GB" dirty="0"/>
              <a:t> </a:t>
            </a:r>
          </a:p>
        </p:txBody>
      </p:sp>
      <p:sp>
        <p:nvSpPr>
          <p:cNvPr id="16" name="Subtitle 15">
            <a:extLst>
              <a:ext uri="{FF2B5EF4-FFF2-40B4-BE49-F238E27FC236}">
                <a16:creationId xmlns:a16="http://schemas.microsoft.com/office/drawing/2014/main" id="{FDF3014D-2945-0602-F00C-7F0C4EE7D04C}"/>
              </a:ext>
            </a:extLst>
          </p:cNvPr>
          <p:cNvSpPr>
            <a:spLocks noGrp="1"/>
          </p:cNvSpPr>
          <p:nvPr>
            <p:ph type="subTitle" idx="1"/>
          </p:nvPr>
        </p:nvSpPr>
        <p:spPr/>
        <p:txBody>
          <a:bodyPr/>
          <a:lstStyle/>
          <a:p>
            <a:endParaRPr lang="en-GB"/>
          </a:p>
        </p:txBody>
      </p:sp>
      <p:graphicFrame>
        <p:nvGraphicFramePr>
          <p:cNvPr id="15" name="Content Placeholder 9">
            <a:extLst>
              <a:ext uri="{FF2B5EF4-FFF2-40B4-BE49-F238E27FC236}">
                <a16:creationId xmlns:a16="http://schemas.microsoft.com/office/drawing/2014/main" id="{A4C97CB5-4C8A-B4A6-D8EE-B69C92DD87FB}"/>
              </a:ext>
            </a:extLst>
          </p:cNvPr>
          <p:cNvGraphicFramePr>
            <a:graphicFrameLocks noGrp="1"/>
          </p:cNvGraphicFramePr>
          <p:nvPr>
            <p:ph idx="4294967295"/>
            <p:extLst>
              <p:ext uri="{D42A27DB-BD31-4B8C-83A1-F6EECF244321}">
                <p14:modId xmlns:p14="http://schemas.microsoft.com/office/powerpoint/2010/main" val="3926976716"/>
              </p:ext>
            </p:extLst>
          </p:nvPr>
        </p:nvGraphicFramePr>
        <p:xfrm>
          <a:off x="0" y="1139825"/>
          <a:ext cx="18030825" cy="65484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21266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6336E-6703-7CA4-381F-EA890134D66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DE41485-C8A3-7F64-8193-E7B019EC8315}"/>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87BA9879-AB8A-BD60-BE34-810C9E490520}"/>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447064FD-C2E8-3AD6-8929-1289E736F6FE}"/>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6F118C84-1E20-8616-B40B-D6F4FC02952E}"/>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8EFE4DB4-9E9F-4FCA-883E-E96F557629EE}"/>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C442066A-1ECB-5FB5-2CA9-1B42F0BEA248}"/>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B1FAC68C-E841-CF85-ACDA-4CFE81849A53}"/>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BD5B45A5-3B3A-B497-88D3-214687BF71B8}"/>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E53CBE7F-D521-F752-FEC8-119C53AD433C}"/>
              </a:ext>
            </a:extLst>
          </p:cNvPr>
          <p:cNvSpPr>
            <a:spLocks noGrp="1"/>
          </p:cNvSpPr>
          <p:nvPr>
            <p:ph type="title"/>
          </p:nvPr>
        </p:nvSpPr>
        <p:spPr/>
        <p:txBody>
          <a:bodyPr/>
          <a:lstStyle/>
          <a:p>
            <a:endParaRPr lang="en-GB"/>
          </a:p>
        </p:txBody>
      </p:sp>
      <p:graphicFrame>
        <p:nvGraphicFramePr>
          <p:cNvPr id="18" name="Content Placeholder 9">
            <a:extLst>
              <a:ext uri="{FF2B5EF4-FFF2-40B4-BE49-F238E27FC236}">
                <a16:creationId xmlns:a16="http://schemas.microsoft.com/office/drawing/2014/main" id="{1D7B38BD-39CD-FF02-8039-94BB6EF1126A}"/>
              </a:ext>
            </a:extLst>
          </p:cNvPr>
          <p:cNvGraphicFramePr>
            <a:graphicFrameLocks noGrp="1"/>
          </p:cNvGraphicFramePr>
          <p:nvPr>
            <p:ph idx="1"/>
            <p:extLst>
              <p:ext uri="{D42A27DB-BD31-4B8C-83A1-F6EECF244321}">
                <p14:modId xmlns:p14="http://schemas.microsoft.com/office/powerpoint/2010/main" val="2649555259"/>
              </p:ext>
            </p:extLst>
          </p:nvPr>
        </p:nvGraphicFramePr>
        <p:xfrm>
          <a:off x="3743604" y="1815370"/>
          <a:ext cx="10800792" cy="78355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 Placeholder 10">
            <a:extLst>
              <a:ext uri="{FF2B5EF4-FFF2-40B4-BE49-F238E27FC236}">
                <a16:creationId xmlns:a16="http://schemas.microsoft.com/office/drawing/2014/main" id="{6E0B17A3-490F-0027-29A8-DF2326A1791E}"/>
              </a:ext>
            </a:extLst>
          </p:cNvPr>
          <p:cNvSpPr>
            <a:spLocks noGrp="1"/>
          </p:cNvSpPr>
          <p:nvPr>
            <p:ph type="body" sz="half" idx="2"/>
          </p:nvPr>
        </p:nvSpPr>
        <p:spPr>
          <a:xfrm>
            <a:off x="457200" y="2547821"/>
            <a:ext cx="2209800" cy="4954276"/>
          </a:xfrm>
        </p:spPr>
        <p:txBody>
          <a:bodyPr>
            <a:normAutofit fontScale="77500" lnSpcReduction="20000"/>
          </a:bodyPr>
          <a:lstStyle/>
          <a:p>
            <a:r>
              <a:rPr lang="en-GB" sz="3200" b="1" dirty="0"/>
              <a:t>Concerns &amp; challenges </a:t>
            </a:r>
          </a:p>
          <a:p>
            <a:endParaRPr lang="en-GB" sz="3200" b="1" dirty="0"/>
          </a:p>
          <a:p>
            <a:r>
              <a:rPr lang="en-GB" sz="3200" b="1" dirty="0"/>
              <a:t>Lack of information </a:t>
            </a:r>
          </a:p>
          <a:p>
            <a:endParaRPr lang="en-GB" sz="3200" b="1" dirty="0"/>
          </a:p>
          <a:p>
            <a:r>
              <a:rPr lang="en-GB" sz="3200" b="1" dirty="0"/>
              <a:t>Legally, if you do not comply with Biometric Registration Regulations, there is a penalty of £250. </a:t>
            </a:r>
          </a:p>
          <a:p>
            <a:endParaRPr lang="en-GB" sz="3200" dirty="0"/>
          </a:p>
          <a:p>
            <a:endParaRPr lang="en-GB" sz="3200" dirty="0"/>
          </a:p>
        </p:txBody>
      </p:sp>
    </p:spTree>
    <p:extLst>
      <p:ext uri="{BB962C8B-B14F-4D97-AF65-F5344CB8AC3E}">
        <p14:creationId xmlns:p14="http://schemas.microsoft.com/office/powerpoint/2010/main" val="84341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D5E8E-C8D7-54A6-6B09-9DE2D2866777}"/>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9C82535-FCCB-430B-6C52-7616F002B0B0}"/>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7171EE91-9ECA-6CA4-5583-9537CAEE4E51}"/>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A59C5F93-D9AC-BA34-7B35-313C0FF8CA95}"/>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20145682-DB8A-B7FD-17E2-429210591557}"/>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4CDF7AE1-E232-E1AB-84A4-9755E09E14DD}"/>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B6E2E73C-7DEE-ACC2-1C10-AF91AFD76A86}"/>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834F54E2-4932-EDE7-ED3A-8A3219EC7B61}"/>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FD73415B-7AD9-A030-1F6E-7B466680F79A}"/>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6BFBD88E-66A4-6836-AD78-0A67CC0302C3}"/>
              </a:ext>
            </a:extLst>
          </p:cNvPr>
          <p:cNvSpPr>
            <a:spLocks noGrp="1"/>
          </p:cNvSpPr>
          <p:nvPr>
            <p:ph type="title"/>
          </p:nvPr>
        </p:nvSpPr>
        <p:spPr>
          <a:xfrm>
            <a:off x="5029200" y="1671067"/>
            <a:ext cx="8229600" cy="1143000"/>
          </a:xfrm>
        </p:spPr>
        <p:txBody>
          <a:bodyPr/>
          <a:lstStyle/>
          <a:p>
            <a:r>
              <a:rPr lang="en-GB" dirty="0"/>
              <a:t>Solutions to Problems  </a:t>
            </a:r>
          </a:p>
        </p:txBody>
      </p:sp>
      <p:graphicFrame>
        <p:nvGraphicFramePr>
          <p:cNvPr id="15" name="Content Placeholder 9">
            <a:extLst>
              <a:ext uri="{FF2B5EF4-FFF2-40B4-BE49-F238E27FC236}">
                <a16:creationId xmlns:a16="http://schemas.microsoft.com/office/drawing/2014/main" id="{F13A8E71-B8C4-61BF-EBD7-15A3202D7476}"/>
              </a:ext>
            </a:extLst>
          </p:cNvPr>
          <p:cNvGraphicFramePr>
            <a:graphicFrameLocks noGrp="1"/>
          </p:cNvGraphicFramePr>
          <p:nvPr>
            <p:ph idx="1"/>
            <p:extLst>
              <p:ext uri="{D42A27DB-BD31-4B8C-83A1-F6EECF244321}">
                <p14:modId xmlns:p14="http://schemas.microsoft.com/office/powerpoint/2010/main" val="2567893806"/>
              </p:ext>
            </p:extLst>
          </p:nvPr>
        </p:nvGraphicFramePr>
        <p:xfrm>
          <a:off x="2101735" y="2814067"/>
          <a:ext cx="13747865" cy="56765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2740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2DB6D-181D-F553-6F42-7F1DF3E7609A}"/>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783B0DF-3F69-B651-FE1B-9F632D7E8C18}"/>
              </a:ext>
            </a:extLst>
          </p:cNvPr>
          <p:cNvGrpSpPr/>
          <p:nvPr/>
        </p:nvGrpSpPr>
        <p:grpSpPr>
          <a:xfrm>
            <a:off x="8232789" y="7536187"/>
            <a:ext cx="7953476" cy="6888453"/>
            <a:chOff x="0" y="0"/>
            <a:chExt cx="6202680" cy="5372100"/>
          </a:xfrm>
        </p:grpSpPr>
        <p:sp>
          <p:nvSpPr>
            <p:cNvPr id="3" name="Freeform 3">
              <a:extLst>
                <a:ext uri="{FF2B5EF4-FFF2-40B4-BE49-F238E27FC236}">
                  <a16:creationId xmlns:a16="http://schemas.microsoft.com/office/drawing/2014/main" id="{7946CD32-CBAF-DA9F-66AE-205ABD31B735}"/>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A066CB"/>
            </a:solidFill>
          </p:spPr>
          <p:txBody>
            <a:bodyPr/>
            <a:lstStyle/>
            <a:p>
              <a:endParaRPr lang="en-GB"/>
            </a:p>
          </p:txBody>
        </p:sp>
      </p:grpSp>
      <p:grpSp>
        <p:nvGrpSpPr>
          <p:cNvPr id="4" name="Group 4">
            <a:extLst>
              <a:ext uri="{FF2B5EF4-FFF2-40B4-BE49-F238E27FC236}">
                <a16:creationId xmlns:a16="http://schemas.microsoft.com/office/drawing/2014/main" id="{6F9767DB-97C9-92CA-B3F8-FEA7DCD333D5}"/>
              </a:ext>
            </a:extLst>
          </p:cNvPr>
          <p:cNvGrpSpPr/>
          <p:nvPr/>
        </p:nvGrpSpPr>
        <p:grpSpPr>
          <a:xfrm>
            <a:off x="14153591" y="4091960"/>
            <a:ext cx="7953476" cy="6888453"/>
            <a:chOff x="0" y="0"/>
            <a:chExt cx="6202680" cy="5372100"/>
          </a:xfrm>
        </p:grpSpPr>
        <p:sp>
          <p:nvSpPr>
            <p:cNvPr id="5" name="Freeform 5">
              <a:extLst>
                <a:ext uri="{FF2B5EF4-FFF2-40B4-BE49-F238E27FC236}">
                  <a16:creationId xmlns:a16="http://schemas.microsoft.com/office/drawing/2014/main" id="{069835BE-DFB9-EFB9-68E6-C240977F32D8}"/>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9D89A6"/>
            </a:solidFill>
          </p:spPr>
          <p:txBody>
            <a:bodyPr/>
            <a:lstStyle/>
            <a:p>
              <a:endParaRPr lang="en-GB"/>
            </a:p>
          </p:txBody>
        </p:sp>
      </p:grpSp>
      <p:grpSp>
        <p:nvGrpSpPr>
          <p:cNvPr id="6" name="Group 6">
            <a:extLst>
              <a:ext uri="{FF2B5EF4-FFF2-40B4-BE49-F238E27FC236}">
                <a16:creationId xmlns:a16="http://schemas.microsoft.com/office/drawing/2014/main" id="{7C509ADE-C969-220B-4241-1CF5190D969D}"/>
              </a:ext>
            </a:extLst>
          </p:cNvPr>
          <p:cNvGrpSpPr/>
          <p:nvPr/>
        </p:nvGrpSpPr>
        <p:grpSpPr>
          <a:xfrm>
            <a:off x="14305991" y="4244360"/>
            <a:ext cx="7953476" cy="6888453"/>
            <a:chOff x="0" y="0"/>
            <a:chExt cx="6202680" cy="5372100"/>
          </a:xfrm>
        </p:grpSpPr>
        <p:sp>
          <p:nvSpPr>
            <p:cNvPr id="7" name="Freeform 7">
              <a:extLst>
                <a:ext uri="{FF2B5EF4-FFF2-40B4-BE49-F238E27FC236}">
                  <a16:creationId xmlns:a16="http://schemas.microsoft.com/office/drawing/2014/main" id="{2DA922B5-2783-D6A2-00AD-DAF6A0CEA8D6}"/>
                </a:ext>
              </a:extLst>
            </p:cNvPr>
            <p:cNvSpPr/>
            <p:nvPr/>
          </p:nvSpPr>
          <p:spPr>
            <a:xfrm>
              <a:off x="0" y="0"/>
              <a:ext cx="6202680" cy="5372100"/>
            </a:xfrm>
            <a:custGeom>
              <a:avLst/>
              <a:gdLst/>
              <a:ahLst/>
              <a:cxnLst/>
              <a:rect l="l" t="t" r="r" b="b"/>
              <a:pathLst>
                <a:path w="6202680" h="5372100">
                  <a:moveTo>
                    <a:pt x="4652010" y="0"/>
                  </a:moveTo>
                  <a:lnTo>
                    <a:pt x="1550670" y="0"/>
                  </a:lnTo>
                  <a:lnTo>
                    <a:pt x="0" y="2686050"/>
                  </a:lnTo>
                  <a:lnTo>
                    <a:pt x="1550670" y="5372100"/>
                  </a:lnTo>
                  <a:lnTo>
                    <a:pt x="4652010" y="5372100"/>
                  </a:lnTo>
                  <a:lnTo>
                    <a:pt x="6202680" y="2686050"/>
                  </a:lnTo>
                  <a:lnTo>
                    <a:pt x="4652010" y="0"/>
                  </a:lnTo>
                  <a:close/>
                </a:path>
              </a:pathLst>
            </a:custGeom>
            <a:solidFill>
              <a:srgbClr val="731C53"/>
            </a:solidFill>
          </p:spPr>
          <p:txBody>
            <a:bodyPr/>
            <a:lstStyle/>
            <a:p>
              <a:endParaRPr lang="en-GB"/>
            </a:p>
          </p:txBody>
        </p:sp>
      </p:grpSp>
      <p:sp>
        <p:nvSpPr>
          <p:cNvPr id="8" name="Freeform 8">
            <a:extLst>
              <a:ext uri="{FF2B5EF4-FFF2-40B4-BE49-F238E27FC236}">
                <a16:creationId xmlns:a16="http://schemas.microsoft.com/office/drawing/2014/main" id="{B3A10C2D-5F49-E295-4930-FE55DD134B15}"/>
              </a:ext>
            </a:extLst>
          </p:cNvPr>
          <p:cNvSpPr/>
          <p:nvPr/>
        </p:nvSpPr>
        <p:spPr>
          <a:xfrm>
            <a:off x="287177" y="242030"/>
            <a:ext cx="6465784" cy="1573341"/>
          </a:xfrm>
          <a:custGeom>
            <a:avLst/>
            <a:gdLst/>
            <a:ahLst/>
            <a:cxnLst/>
            <a:rect l="l" t="t" r="r" b="b"/>
            <a:pathLst>
              <a:path w="6465784" h="1573341">
                <a:moveTo>
                  <a:pt x="0" y="0"/>
                </a:moveTo>
                <a:lnTo>
                  <a:pt x="6465785" y="0"/>
                </a:lnTo>
                <a:lnTo>
                  <a:pt x="6465785" y="1573340"/>
                </a:lnTo>
                <a:lnTo>
                  <a:pt x="0" y="1573340"/>
                </a:lnTo>
                <a:lnTo>
                  <a:pt x="0" y="0"/>
                </a:lnTo>
                <a:close/>
              </a:path>
            </a:pathLst>
          </a:custGeom>
          <a:blipFill>
            <a:blip r:embed="rId2"/>
            <a:stretch>
              <a:fillRect/>
            </a:stretch>
          </a:blipFill>
        </p:spPr>
        <p:txBody>
          <a:bodyPr/>
          <a:lstStyle/>
          <a:p>
            <a:endParaRPr lang="en-GB"/>
          </a:p>
        </p:txBody>
      </p:sp>
      <p:sp>
        <p:nvSpPr>
          <p:cNvPr id="12" name="TextBox 11">
            <a:extLst>
              <a:ext uri="{FF2B5EF4-FFF2-40B4-BE49-F238E27FC236}">
                <a16:creationId xmlns:a16="http://schemas.microsoft.com/office/drawing/2014/main" id="{0767D0BF-BD8D-3433-11C6-8B38305A9ABC}"/>
              </a:ext>
            </a:extLst>
          </p:cNvPr>
          <p:cNvSpPr txBox="1"/>
          <p:nvPr/>
        </p:nvSpPr>
        <p:spPr>
          <a:xfrm>
            <a:off x="76200" y="9803368"/>
            <a:ext cx="11129962" cy="369332"/>
          </a:xfrm>
          <a:prstGeom prst="rect">
            <a:avLst/>
          </a:prstGeom>
          <a:noFill/>
        </p:spPr>
        <p:txBody>
          <a:bodyPr wrap="square">
            <a:spAutoFit/>
          </a:bodyPr>
          <a:lstStyle/>
          <a:p>
            <a:pPr>
              <a:tabLst>
                <a:tab pos="2865755" algn="ctr"/>
                <a:tab pos="5731510" algn="r"/>
              </a:tabLst>
            </a:pPr>
            <a:r>
              <a:rPr lang="en-GB" sz="1800" dirty="0">
                <a:effectLst/>
                <a:latin typeface="Calibri" panose="020F0502020204030204" pitchFamily="34" charset="0"/>
                <a:ea typeface="Calibri" panose="020F0502020204030204" pitchFamily="34" charset="0"/>
                <a:cs typeface="Calibri" panose="020F0502020204030204" pitchFamily="34" charset="0"/>
              </a:rPr>
              <a:t>Human Rights Consortium Scotland SCIO: SC050099;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www.hrcscotland.org</a:t>
            </a:r>
            <a:r>
              <a:rPr lang="en-GB" sz="1800" dirty="0">
                <a:effectLst/>
                <a:latin typeface="Calibri" panose="020F0502020204030204" pitchFamily="34" charset="0"/>
                <a:ea typeface="Calibri" panose="020F0502020204030204" pitchFamily="34" charset="0"/>
                <a:cs typeface="Calibri" panose="020F0502020204030204" pitchFamily="34" charset="0"/>
              </a:rPr>
              <a:t>; @HRCScotland</a:t>
            </a:r>
          </a:p>
        </p:txBody>
      </p:sp>
      <p:sp>
        <p:nvSpPr>
          <p:cNvPr id="9" name="Title 8">
            <a:extLst>
              <a:ext uri="{FF2B5EF4-FFF2-40B4-BE49-F238E27FC236}">
                <a16:creationId xmlns:a16="http://schemas.microsoft.com/office/drawing/2014/main" id="{00668E15-07FC-9B63-6D0C-3292F65D6FDB}"/>
              </a:ext>
            </a:extLst>
          </p:cNvPr>
          <p:cNvSpPr>
            <a:spLocks noGrp="1"/>
          </p:cNvSpPr>
          <p:nvPr>
            <p:ph type="title"/>
          </p:nvPr>
        </p:nvSpPr>
        <p:spPr>
          <a:xfrm>
            <a:off x="457200" y="2476500"/>
            <a:ext cx="8382000" cy="807747"/>
          </a:xfrm>
        </p:spPr>
        <p:txBody>
          <a:bodyPr>
            <a:normAutofit/>
          </a:bodyPr>
          <a:lstStyle/>
          <a:p>
            <a:r>
              <a:rPr lang="en-GB" dirty="0"/>
              <a:t>Citizens Advice Scotland  </a:t>
            </a:r>
          </a:p>
        </p:txBody>
      </p:sp>
      <p:pic>
        <p:nvPicPr>
          <p:cNvPr id="15" name="Picture 14" descr="A blue circle with yellow text&#10;&#10;AI-generated content may be incorrect.">
            <a:extLst>
              <a:ext uri="{FF2B5EF4-FFF2-40B4-BE49-F238E27FC236}">
                <a16:creationId xmlns:a16="http://schemas.microsoft.com/office/drawing/2014/main" id="{A3A6AFD2-EF74-1252-A037-5ED81F8E14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4600" y="3148141"/>
            <a:ext cx="9272029" cy="4775094"/>
          </a:xfrm>
          <a:prstGeom prst="rect">
            <a:avLst/>
          </a:prstGeom>
        </p:spPr>
      </p:pic>
      <p:sp>
        <p:nvSpPr>
          <p:cNvPr id="17" name="Content Placeholder 16">
            <a:extLst>
              <a:ext uri="{FF2B5EF4-FFF2-40B4-BE49-F238E27FC236}">
                <a16:creationId xmlns:a16="http://schemas.microsoft.com/office/drawing/2014/main" id="{F3446C03-2324-5ED5-CB66-F8A1273BEB75}"/>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1561840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DE546D261B7A469F0BC3B6E5C91551" ma:contentTypeVersion="19" ma:contentTypeDescription="Create a new document." ma:contentTypeScope="" ma:versionID="fd9ebc06c25b78195c547711ca35aaa1">
  <xsd:schema xmlns:xsd="http://www.w3.org/2001/XMLSchema" xmlns:xs="http://www.w3.org/2001/XMLSchema" xmlns:p="http://schemas.microsoft.com/office/2006/metadata/properties" xmlns:ns2="a587b60e-8e17-46f1-9db7-57af5ab7e5f4" xmlns:ns3="023b5e60-1fc7-4313-b0f8-39886d1c4aab" targetNamespace="http://schemas.microsoft.com/office/2006/metadata/properties" ma:root="true" ma:fieldsID="372959dfabbdd5c48cfa6993cd0bbdca" ns2:_="" ns3:_="">
    <xsd:import namespace="a587b60e-8e17-46f1-9db7-57af5ab7e5f4"/>
    <xsd:import namespace="023b5e60-1fc7-4313-b0f8-39886d1c4a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87b60e-8e17-46f1-9db7-57af5ab7e5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38aaaf6-0f29-43fc-9ac5-834175f061d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3b5e60-1fc7-4313-b0f8-39886d1c4aa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2c76117-1f45-4541-b72a-52594ec65520}" ma:internalName="TaxCatchAll" ma:showField="CatchAllData" ma:web="023b5e60-1fc7-4313-b0f8-39886d1c4aa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a587b60e-8e17-46f1-9db7-57af5ab7e5f4" xsi:nil="true"/>
    <lcf76f155ced4ddcb4097134ff3c332f xmlns="a587b60e-8e17-46f1-9db7-57af5ab7e5f4">
      <Terms xmlns="http://schemas.microsoft.com/office/infopath/2007/PartnerControls"/>
    </lcf76f155ced4ddcb4097134ff3c332f>
    <TaxCatchAll xmlns="023b5e60-1fc7-4313-b0f8-39886d1c4aa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C72F20-16E1-4EC2-B0B0-3C429A1EEE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87b60e-8e17-46f1-9db7-57af5ab7e5f4"/>
    <ds:schemaRef ds:uri="023b5e60-1fc7-4313-b0f8-39886d1c4a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85769F-4475-4902-9DD8-D7EDF8B95E32}">
  <ds:schemaRefs>
    <ds:schemaRef ds:uri="http://schemas.microsoft.com/office/2006/metadata/properties"/>
    <ds:schemaRef ds:uri="http://schemas.microsoft.com/office/infopath/2007/PartnerControls"/>
    <ds:schemaRef ds:uri="a587b60e-8e17-46f1-9db7-57af5ab7e5f4"/>
    <ds:schemaRef ds:uri="023b5e60-1fc7-4313-b0f8-39886d1c4aab"/>
  </ds:schemaRefs>
</ds:datastoreItem>
</file>

<file path=customXml/itemProps3.xml><?xml version="1.0" encoding="utf-8"?>
<ds:datastoreItem xmlns:ds="http://schemas.openxmlformats.org/officeDocument/2006/customXml" ds:itemID="{81CF9C22-3C83-45A9-80C5-FBF5A0628C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43460</TotalTime>
  <Words>1182</Words>
  <Application>Microsoft Office PowerPoint</Application>
  <PresentationFormat>Custom</PresentationFormat>
  <Paragraphs>89</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Aptos</vt:lpstr>
      <vt:lpstr>Abadi</vt:lpstr>
      <vt:lpstr>Arial</vt:lpstr>
      <vt:lpstr>Office Theme</vt:lpstr>
      <vt:lpstr>PowerPoint Presentation</vt:lpstr>
      <vt:lpstr>e-Visas</vt:lpstr>
      <vt:lpstr>The documents being replaced by e-visas are: </vt:lpstr>
      <vt:lpstr>Overview of the process</vt:lpstr>
      <vt:lpstr>View and prove Immigration Status Service</vt:lpstr>
      <vt:lpstr> </vt:lpstr>
      <vt:lpstr>PowerPoint Presentation</vt:lpstr>
      <vt:lpstr>Solutions to Problems  </vt:lpstr>
      <vt:lpstr>Citizens Advice Scotland  </vt:lpstr>
      <vt:lpstr>Question and Answer Session</vt:lpstr>
      <vt:lpstr>Do it yourself guide. Follow the steps below.   This application will take around 20 minutes. </vt:lpstr>
      <vt:lpstr>Event coming up which might be of interest to the members.    Opportunities to work or volunteer. </vt:lpstr>
      <vt:lpstr>https://www.greatergovanhill.com/notices/free-support-clinic-for-migrant-communities-in-govanhill-evisa-transition </vt:lpstr>
      <vt:lpstr>https://citizensrightsproject.org/2024/11/26/evisa-transition/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Human Rights Bill for Scotland consultation</dc:title>
  <dc:creator>Mhairi Snowden</dc:creator>
  <cp:lastModifiedBy>Roza Salih</cp:lastModifiedBy>
  <cp:revision>7</cp:revision>
  <dcterms:created xsi:type="dcterms:W3CDTF">2006-08-16T00:00:00Z</dcterms:created>
  <dcterms:modified xsi:type="dcterms:W3CDTF">2025-03-18T13:35:50Z</dcterms:modified>
  <dc:identifier>DAFrg2PRvyk</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0x010100DDDE546D261B7A469F0BC3B6E5C91551</vt:lpwstr>
  </property>
  <property fmtid="{D5CDD505-2E9C-101B-9397-08002B2CF9AE}" pid="3" name="MediaServiceImageTags">
    <vt:lpwstr/>
  </property>
</Properties>
</file>